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42" r:id="rId2"/>
    <p:sldId id="354" r:id="rId3"/>
    <p:sldId id="361" r:id="rId4"/>
    <p:sldId id="305" r:id="rId5"/>
    <p:sldId id="306" r:id="rId6"/>
    <p:sldId id="355" r:id="rId7"/>
    <p:sldId id="356" r:id="rId8"/>
    <p:sldId id="357" r:id="rId9"/>
    <p:sldId id="358" r:id="rId10"/>
    <p:sldId id="359" r:id="rId11"/>
    <p:sldId id="360" r:id="rId12"/>
    <p:sldId id="290" r:id="rId13"/>
    <p:sldId id="292" r:id="rId14"/>
    <p:sldId id="293" r:id="rId15"/>
    <p:sldId id="299" r:id="rId1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p:normalViewPr>
  <p:slideViewPr>
    <p:cSldViewPr snapToGrid="0">
      <p:cViewPr varScale="1">
        <p:scale>
          <a:sx n="74" d="100"/>
          <a:sy n="74" d="100"/>
        </p:scale>
        <p:origin x="13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9FA831-D906-427F-A78D-B91E5769F71C}" type="datetimeFigureOut">
              <a:rPr lang="es-MX" smtClean="0"/>
              <a:t>08/11/2016</a:t>
            </a:fld>
            <a:endParaRPr lang="es-MX"/>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D4897E-2569-409D-8AB1-92B9A73EAD05}" type="slidenum">
              <a:rPr lang="es-MX" smtClean="0"/>
              <a:t>‹#›</a:t>
            </a:fld>
            <a:endParaRPr lang="es-MX"/>
          </a:p>
        </p:txBody>
      </p:sp>
    </p:spTree>
    <p:extLst>
      <p:ext uri="{BB962C8B-B14F-4D97-AF65-F5344CB8AC3E}">
        <p14:creationId xmlns:p14="http://schemas.microsoft.com/office/powerpoint/2010/main" val="33551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12DE600-431C-466A-BEF7-7E1D63CC9B38}" type="datetimeFigureOut">
              <a:rPr lang="es-MX" smtClean="0"/>
              <a:t>08/11/2016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78DCFB7-0AB3-41E3-AD18-5B99DF2E8F5A}" type="slidenum">
              <a:rPr lang="es-MX" smtClean="0"/>
              <a:t>‹#›</a:t>
            </a:fld>
            <a:endParaRPr lang="es-MX"/>
          </a:p>
        </p:txBody>
      </p:sp>
    </p:spTree>
    <p:extLst>
      <p:ext uri="{BB962C8B-B14F-4D97-AF65-F5344CB8AC3E}">
        <p14:creationId xmlns:p14="http://schemas.microsoft.com/office/powerpoint/2010/main" val="1063642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2DE600-431C-466A-BEF7-7E1D63CC9B38}" type="datetimeFigureOut">
              <a:rPr lang="es-MX" smtClean="0"/>
              <a:t>08/11/2016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78DCFB7-0AB3-41E3-AD18-5B99DF2E8F5A}" type="slidenum">
              <a:rPr lang="es-MX" smtClean="0"/>
              <a:t>‹#›</a:t>
            </a:fld>
            <a:endParaRPr lang="es-MX"/>
          </a:p>
        </p:txBody>
      </p:sp>
    </p:spTree>
    <p:extLst>
      <p:ext uri="{BB962C8B-B14F-4D97-AF65-F5344CB8AC3E}">
        <p14:creationId xmlns:p14="http://schemas.microsoft.com/office/powerpoint/2010/main" val="1412693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2DE600-431C-466A-BEF7-7E1D63CC9B38}" type="datetimeFigureOut">
              <a:rPr lang="es-MX" smtClean="0"/>
              <a:t>08/11/2016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78DCFB7-0AB3-41E3-AD18-5B99DF2E8F5A}" type="slidenum">
              <a:rPr lang="es-MX" smtClean="0"/>
              <a:t>‹#›</a:t>
            </a:fld>
            <a:endParaRPr lang="es-MX"/>
          </a:p>
        </p:txBody>
      </p:sp>
    </p:spTree>
    <p:extLst>
      <p:ext uri="{BB962C8B-B14F-4D97-AF65-F5344CB8AC3E}">
        <p14:creationId xmlns:p14="http://schemas.microsoft.com/office/powerpoint/2010/main" val="3451266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2DE600-431C-466A-BEF7-7E1D63CC9B38}" type="datetimeFigureOut">
              <a:rPr lang="es-MX" smtClean="0"/>
              <a:t>08/11/2016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78DCFB7-0AB3-41E3-AD18-5B99DF2E8F5A}" type="slidenum">
              <a:rPr lang="es-MX" smtClean="0"/>
              <a:t>‹#›</a:t>
            </a:fld>
            <a:endParaRPr lang="es-MX"/>
          </a:p>
        </p:txBody>
      </p:sp>
    </p:spTree>
    <p:extLst>
      <p:ext uri="{BB962C8B-B14F-4D97-AF65-F5344CB8AC3E}">
        <p14:creationId xmlns:p14="http://schemas.microsoft.com/office/powerpoint/2010/main" val="3170187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2DE600-431C-466A-BEF7-7E1D63CC9B38}" type="datetimeFigureOut">
              <a:rPr lang="es-MX" smtClean="0"/>
              <a:t>08/11/2016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78DCFB7-0AB3-41E3-AD18-5B99DF2E8F5A}" type="slidenum">
              <a:rPr lang="es-MX" smtClean="0"/>
              <a:t>‹#›</a:t>
            </a:fld>
            <a:endParaRPr lang="es-MX"/>
          </a:p>
        </p:txBody>
      </p:sp>
    </p:spTree>
    <p:extLst>
      <p:ext uri="{BB962C8B-B14F-4D97-AF65-F5344CB8AC3E}">
        <p14:creationId xmlns:p14="http://schemas.microsoft.com/office/powerpoint/2010/main" val="2440491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12DE600-431C-466A-BEF7-7E1D63CC9B38}" type="datetimeFigureOut">
              <a:rPr lang="es-MX" smtClean="0"/>
              <a:t>08/11/2016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78DCFB7-0AB3-41E3-AD18-5B99DF2E8F5A}" type="slidenum">
              <a:rPr lang="es-MX" smtClean="0"/>
              <a:t>‹#›</a:t>
            </a:fld>
            <a:endParaRPr lang="es-MX"/>
          </a:p>
        </p:txBody>
      </p:sp>
    </p:spTree>
    <p:extLst>
      <p:ext uri="{BB962C8B-B14F-4D97-AF65-F5344CB8AC3E}">
        <p14:creationId xmlns:p14="http://schemas.microsoft.com/office/powerpoint/2010/main" val="4147559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2DE600-431C-466A-BEF7-7E1D63CC9B38}" type="datetimeFigureOut">
              <a:rPr lang="es-MX" smtClean="0"/>
              <a:t>08/11/2016</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78DCFB7-0AB3-41E3-AD18-5B99DF2E8F5A}" type="slidenum">
              <a:rPr lang="es-MX" smtClean="0"/>
              <a:t>‹#›</a:t>
            </a:fld>
            <a:endParaRPr lang="es-MX"/>
          </a:p>
        </p:txBody>
      </p:sp>
    </p:spTree>
    <p:extLst>
      <p:ext uri="{BB962C8B-B14F-4D97-AF65-F5344CB8AC3E}">
        <p14:creationId xmlns:p14="http://schemas.microsoft.com/office/powerpoint/2010/main" val="490654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12DE600-431C-466A-BEF7-7E1D63CC9B38}" type="datetimeFigureOut">
              <a:rPr lang="es-MX" smtClean="0"/>
              <a:t>08/11/2016</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78DCFB7-0AB3-41E3-AD18-5B99DF2E8F5A}" type="slidenum">
              <a:rPr lang="es-MX" smtClean="0"/>
              <a:t>‹#›</a:t>
            </a:fld>
            <a:endParaRPr lang="es-MX"/>
          </a:p>
        </p:txBody>
      </p:sp>
    </p:spTree>
    <p:extLst>
      <p:ext uri="{BB962C8B-B14F-4D97-AF65-F5344CB8AC3E}">
        <p14:creationId xmlns:p14="http://schemas.microsoft.com/office/powerpoint/2010/main" val="1995592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DE600-431C-466A-BEF7-7E1D63CC9B38}" type="datetimeFigureOut">
              <a:rPr lang="es-MX" smtClean="0"/>
              <a:t>08/11/2016</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78DCFB7-0AB3-41E3-AD18-5B99DF2E8F5A}" type="slidenum">
              <a:rPr lang="es-MX" smtClean="0"/>
              <a:t>‹#›</a:t>
            </a:fld>
            <a:endParaRPr lang="es-MX"/>
          </a:p>
        </p:txBody>
      </p:sp>
    </p:spTree>
    <p:extLst>
      <p:ext uri="{BB962C8B-B14F-4D97-AF65-F5344CB8AC3E}">
        <p14:creationId xmlns:p14="http://schemas.microsoft.com/office/powerpoint/2010/main" val="742503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DE600-431C-466A-BEF7-7E1D63CC9B38}" type="datetimeFigureOut">
              <a:rPr lang="es-MX" smtClean="0"/>
              <a:t>08/11/2016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78DCFB7-0AB3-41E3-AD18-5B99DF2E8F5A}" type="slidenum">
              <a:rPr lang="es-MX" smtClean="0"/>
              <a:t>‹#›</a:t>
            </a:fld>
            <a:endParaRPr lang="es-MX"/>
          </a:p>
        </p:txBody>
      </p:sp>
    </p:spTree>
    <p:extLst>
      <p:ext uri="{BB962C8B-B14F-4D97-AF65-F5344CB8AC3E}">
        <p14:creationId xmlns:p14="http://schemas.microsoft.com/office/powerpoint/2010/main" val="1276200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DE600-431C-466A-BEF7-7E1D63CC9B38}" type="datetimeFigureOut">
              <a:rPr lang="es-MX" smtClean="0"/>
              <a:t>08/11/2016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78DCFB7-0AB3-41E3-AD18-5B99DF2E8F5A}" type="slidenum">
              <a:rPr lang="es-MX" smtClean="0"/>
              <a:t>‹#›</a:t>
            </a:fld>
            <a:endParaRPr lang="es-MX"/>
          </a:p>
        </p:txBody>
      </p:sp>
    </p:spTree>
    <p:extLst>
      <p:ext uri="{BB962C8B-B14F-4D97-AF65-F5344CB8AC3E}">
        <p14:creationId xmlns:p14="http://schemas.microsoft.com/office/powerpoint/2010/main" val="3696397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DE600-431C-466A-BEF7-7E1D63CC9B38}" type="datetimeFigureOut">
              <a:rPr lang="es-MX" smtClean="0"/>
              <a:t>08/11/2016</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DCFB7-0AB3-41E3-AD18-5B99DF2E8F5A}" type="slidenum">
              <a:rPr lang="es-MX" smtClean="0"/>
              <a:t>‹#›</a:t>
            </a:fld>
            <a:endParaRPr lang="es-MX"/>
          </a:p>
        </p:txBody>
      </p:sp>
    </p:spTree>
    <p:extLst>
      <p:ext uri="{BB962C8B-B14F-4D97-AF65-F5344CB8AC3E}">
        <p14:creationId xmlns:p14="http://schemas.microsoft.com/office/powerpoint/2010/main" val="1895822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8.jpeg"/><Relationship Id="rId7" Type="http://schemas.openxmlformats.org/officeDocument/2006/relationships/image" Target="../media/image39.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4.emf"/><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3.png"/><Relationship Id="rId2" Type="http://schemas.openxmlformats.org/officeDocument/2006/relationships/image" Target="../media/image47.emf"/><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0.png"/><Relationship Id="rId7" Type="http://schemas.openxmlformats.org/officeDocument/2006/relationships/image" Target="../media/image1.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5.emf"/><Relationship Id="rId7" Type="http://schemas.openxmlformats.org/officeDocument/2006/relationships/image" Target="../media/image1.jpe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jpeg"/><Relationship Id="rId7" Type="http://schemas.openxmlformats.org/officeDocument/2006/relationships/image" Target="../media/image31.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jpeg"/><Relationship Id="rId7" Type="http://schemas.openxmlformats.org/officeDocument/2006/relationships/image" Target="../media/image35.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Resultado de imagen para concreto"/>
          <p:cNvPicPr>
            <a:picLocks noChangeAspect="1" noChangeArrowheads="1"/>
          </p:cNvPicPr>
          <p:nvPr/>
        </p:nvPicPr>
        <p:blipFill rotWithShape="1">
          <a:blip r:embed="rId2">
            <a:extLst>
              <a:ext uri="{28A0092B-C50C-407E-A947-70E740481C1C}">
                <a14:useLocalDpi xmlns:a14="http://schemas.microsoft.com/office/drawing/2010/main" val="0"/>
              </a:ext>
            </a:extLst>
          </a:blip>
          <a:srcRect t="78612" b="-1"/>
          <a:stretch/>
        </p:blipFill>
        <p:spPr bwMode="auto">
          <a:xfrm>
            <a:off x="0" y="6356809"/>
            <a:ext cx="9144000" cy="489346"/>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Punched Tape 5"/>
          <p:cNvSpPr/>
          <p:nvPr/>
        </p:nvSpPr>
        <p:spPr>
          <a:xfrm>
            <a:off x="0" y="6199904"/>
            <a:ext cx="9144000" cy="397733"/>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2548 h 11548"/>
              <a:gd name="connsiteX1" fmla="*/ 2500 w 10000"/>
              <a:gd name="connsiteY1" fmla="*/ 3548 h 11548"/>
              <a:gd name="connsiteX2" fmla="*/ 5701 w 10000"/>
              <a:gd name="connsiteY2" fmla="*/ 115 h 11548"/>
              <a:gd name="connsiteX3" fmla="*/ 7500 w 10000"/>
              <a:gd name="connsiteY3" fmla="*/ 1548 h 11548"/>
              <a:gd name="connsiteX4" fmla="*/ 10000 w 10000"/>
              <a:gd name="connsiteY4" fmla="*/ 2548 h 11548"/>
              <a:gd name="connsiteX5" fmla="*/ 10000 w 10000"/>
              <a:gd name="connsiteY5" fmla="*/ 10548 h 11548"/>
              <a:gd name="connsiteX6" fmla="*/ 7500 w 10000"/>
              <a:gd name="connsiteY6" fmla="*/ 9548 h 11548"/>
              <a:gd name="connsiteX7" fmla="*/ 5000 w 10000"/>
              <a:gd name="connsiteY7" fmla="*/ 10548 h 11548"/>
              <a:gd name="connsiteX8" fmla="*/ 2500 w 10000"/>
              <a:gd name="connsiteY8" fmla="*/ 11548 h 11548"/>
              <a:gd name="connsiteX9" fmla="*/ 0 w 10000"/>
              <a:gd name="connsiteY9" fmla="*/ 10548 h 11548"/>
              <a:gd name="connsiteX10" fmla="*/ 0 w 10000"/>
              <a:gd name="connsiteY10" fmla="*/ 2548 h 11548"/>
              <a:gd name="connsiteX0" fmla="*/ 0 w 10000"/>
              <a:gd name="connsiteY0" fmla="*/ 2706 h 11706"/>
              <a:gd name="connsiteX1" fmla="*/ 2500 w 10000"/>
              <a:gd name="connsiteY1" fmla="*/ 3706 h 11706"/>
              <a:gd name="connsiteX2" fmla="*/ 5701 w 10000"/>
              <a:gd name="connsiteY2" fmla="*/ 273 h 11706"/>
              <a:gd name="connsiteX3" fmla="*/ 8396 w 10000"/>
              <a:gd name="connsiteY3" fmla="*/ 490 h 11706"/>
              <a:gd name="connsiteX4" fmla="*/ 10000 w 10000"/>
              <a:gd name="connsiteY4" fmla="*/ 2706 h 11706"/>
              <a:gd name="connsiteX5" fmla="*/ 10000 w 10000"/>
              <a:gd name="connsiteY5" fmla="*/ 10706 h 11706"/>
              <a:gd name="connsiteX6" fmla="*/ 7500 w 10000"/>
              <a:gd name="connsiteY6" fmla="*/ 9706 h 11706"/>
              <a:gd name="connsiteX7" fmla="*/ 5000 w 10000"/>
              <a:gd name="connsiteY7" fmla="*/ 10706 h 11706"/>
              <a:gd name="connsiteX8" fmla="*/ 2500 w 10000"/>
              <a:gd name="connsiteY8" fmla="*/ 11706 h 11706"/>
              <a:gd name="connsiteX9" fmla="*/ 0 w 10000"/>
              <a:gd name="connsiteY9" fmla="*/ 10706 h 11706"/>
              <a:gd name="connsiteX10" fmla="*/ 0 w 10000"/>
              <a:gd name="connsiteY10" fmla="*/ 2706 h 11706"/>
              <a:gd name="connsiteX0" fmla="*/ 0 w 10000"/>
              <a:gd name="connsiteY0" fmla="*/ 2726 h 11726"/>
              <a:gd name="connsiteX1" fmla="*/ 2440 w 10000"/>
              <a:gd name="connsiteY1" fmla="*/ 3996 h 11726"/>
              <a:gd name="connsiteX2" fmla="*/ 5701 w 10000"/>
              <a:gd name="connsiteY2" fmla="*/ 293 h 11726"/>
              <a:gd name="connsiteX3" fmla="*/ 8396 w 10000"/>
              <a:gd name="connsiteY3" fmla="*/ 510 h 11726"/>
              <a:gd name="connsiteX4" fmla="*/ 10000 w 10000"/>
              <a:gd name="connsiteY4" fmla="*/ 2726 h 11726"/>
              <a:gd name="connsiteX5" fmla="*/ 10000 w 10000"/>
              <a:gd name="connsiteY5" fmla="*/ 10726 h 11726"/>
              <a:gd name="connsiteX6" fmla="*/ 7500 w 10000"/>
              <a:gd name="connsiteY6" fmla="*/ 9726 h 11726"/>
              <a:gd name="connsiteX7" fmla="*/ 5000 w 10000"/>
              <a:gd name="connsiteY7" fmla="*/ 10726 h 11726"/>
              <a:gd name="connsiteX8" fmla="*/ 2500 w 10000"/>
              <a:gd name="connsiteY8" fmla="*/ 11726 h 11726"/>
              <a:gd name="connsiteX9" fmla="*/ 0 w 10000"/>
              <a:gd name="connsiteY9" fmla="*/ 10726 h 11726"/>
              <a:gd name="connsiteX10" fmla="*/ 0 w 10000"/>
              <a:gd name="connsiteY10" fmla="*/ 2726 h 11726"/>
              <a:gd name="connsiteX0" fmla="*/ 0 w 10000"/>
              <a:gd name="connsiteY0" fmla="*/ 2726 h 11726"/>
              <a:gd name="connsiteX1" fmla="*/ 2440 w 10000"/>
              <a:gd name="connsiteY1" fmla="*/ 3996 h 11726"/>
              <a:gd name="connsiteX2" fmla="*/ 5701 w 10000"/>
              <a:gd name="connsiteY2" fmla="*/ 293 h 11726"/>
              <a:gd name="connsiteX3" fmla="*/ 8396 w 10000"/>
              <a:gd name="connsiteY3" fmla="*/ 510 h 11726"/>
              <a:gd name="connsiteX4" fmla="*/ 10000 w 10000"/>
              <a:gd name="connsiteY4" fmla="*/ 2726 h 11726"/>
              <a:gd name="connsiteX5" fmla="*/ 10000 w 10000"/>
              <a:gd name="connsiteY5" fmla="*/ 10726 h 11726"/>
              <a:gd name="connsiteX6" fmla="*/ 7500 w 10000"/>
              <a:gd name="connsiteY6" fmla="*/ 9726 h 11726"/>
              <a:gd name="connsiteX7" fmla="*/ 4537 w 10000"/>
              <a:gd name="connsiteY7" fmla="*/ 7951 h 11726"/>
              <a:gd name="connsiteX8" fmla="*/ 2500 w 10000"/>
              <a:gd name="connsiteY8" fmla="*/ 11726 h 11726"/>
              <a:gd name="connsiteX9" fmla="*/ 0 w 10000"/>
              <a:gd name="connsiteY9" fmla="*/ 10726 h 11726"/>
              <a:gd name="connsiteX10" fmla="*/ 0 w 10000"/>
              <a:gd name="connsiteY10" fmla="*/ 2726 h 11726"/>
              <a:gd name="connsiteX0" fmla="*/ 0 w 10000"/>
              <a:gd name="connsiteY0" fmla="*/ 2726 h 11726"/>
              <a:gd name="connsiteX1" fmla="*/ 2440 w 10000"/>
              <a:gd name="connsiteY1" fmla="*/ 3996 h 11726"/>
              <a:gd name="connsiteX2" fmla="*/ 5701 w 10000"/>
              <a:gd name="connsiteY2" fmla="*/ 293 h 11726"/>
              <a:gd name="connsiteX3" fmla="*/ 8396 w 10000"/>
              <a:gd name="connsiteY3" fmla="*/ 510 h 11726"/>
              <a:gd name="connsiteX4" fmla="*/ 10000 w 10000"/>
              <a:gd name="connsiteY4" fmla="*/ 2726 h 11726"/>
              <a:gd name="connsiteX5" fmla="*/ 10000 w 10000"/>
              <a:gd name="connsiteY5" fmla="*/ 10726 h 11726"/>
              <a:gd name="connsiteX6" fmla="*/ 7500 w 10000"/>
              <a:gd name="connsiteY6" fmla="*/ 4176 h 11726"/>
              <a:gd name="connsiteX7" fmla="*/ 4537 w 10000"/>
              <a:gd name="connsiteY7" fmla="*/ 7951 h 11726"/>
              <a:gd name="connsiteX8" fmla="*/ 2500 w 10000"/>
              <a:gd name="connsiteY8" fmla="*/ 11726 h 11726"/>
              <a:gd name="connsiteX9" fmla="*/ 0 w 10000"/>
              <a:gd name="connsiteY9" fmla="*/ 10726 h 11726"/>
              <a:gd name="connsiteX10" fmla="*/ 0 w 10000"/>
              <a:gd name="connsiteY10" fmla="*/ 2726 h 11726"/>
              <a:gd name="connsiteX0" fmla="*/ 0 w 10000"/>
              <a:gd name="connsiteY0" fmla="*/ 5909 h 14909"/>
              <a:gd name="connsiteX1" fmla="*/ 2440 w 10000"/>
              <a:gd name="connsiteY1" fmla="*/ 7179 h 14909"/>
              <a:gd name="connsiteX2" fmla="*/ 5701 w 10000"/>
              <a:gd name="connsiteY2" fmla="*/ 3476 h 14909"/>
              <a:gd name="connsiteX3" fmla="*/ 8396 w 10000"/>
              <a:gd name="connsiteY3" fmla="*/ 3693 h 14909"/>
              <a:gd name="connsiteX4" fmla="*/ 10000 w 10000"/>
              <a:gd name="connsiteY4" fmla="*/ 5909 h 14909"/>
              <a:gd name="connsiteX5" fmla="*/ 9866 w 10000"/>
              <a:gd name="connsiteY5" fmla="*/ 35 h 14909"/>
              <a:gd name="connsiteX6" fmla="*/ 7500 w 10000"/>
              <a:gd name="connsiteY6" fmla="*/ 7359 h 14909"/>
              <a:gd name="connsiteX7" fmla="*/ 4537 w 10000"/>
              <a:gd name="connsiteY7" fmla="*/ 11134 h 14909"/>
              <a:gd name="connsiteX8" fmla="*/ 2500 w 10000"/>
              <a:gd name="connsiteY8" fmla="*/ 14909 h 14909"/>
              <a:gd name="connsiteX9" fmla="*/ 0 w 10000"/>
              <a:gd name="connsiteY9" fmla="*/ 13909 h 14909"/>
              <a:gd name="connsiteX10" fmla="*/ 0 w 10000"/>
              <a:gd name="connsiteY10" fmla="*/ 5909 h 14909"/>
              <a:gd name="connsiteX0" fmla="*/ 0 w 10000"/>
              <a:gd name="connsiteY0" fmla="*/ 5909 h 14909"/>
              <a:gd name="connsiteX1" fmla="*/ 2440 w 10000"/>
              <a:gd name="connsiteY1" fmla="*/ 7179 h 14909"/>
              <a:gd name="connsiteX2" fmla="*/ 5701 w 10000"/>
              <a:gd name="connsiteY2" fmla="*/ 3476 h 14909"/>
              <a:gd name="connsiteX3" fmla="*/ 8396 w 10000"/>
              <a:gd name="connsiteY3" fmla="*/ 3693 h 14909"/>
              <a:gd name="connsiteX4" fmla="*/ 10000 w 10000"/>
              <a:gd name="connsiteY4" fmla="*/ 5909 h 14909"/>
              <a:gd name="connsiteX5" fmla="*/ 9881 w 10000"/>
              <a:gd name="connsiteY5" fmla="*/ 35 h 14909"/>
              <a:gd name="connsiteX6" fmla="*/ 7500 w 10000"/>
              <a:gd name="connsiteY6" fmla="*/ 7359 h 14909"/>
              <a:gd name="connsiteX7" fmla="*/ 4537 w 10000"/>
              <a:gd name="connsiteY7" fmla="*/ 11134 h 14909"/>
              <a:gd name="connsiteX8" fmla="*/ 2500 w 10000"/>
              <a:gd name="connsiteY8" fmla="*/ 14909 h 14909"/>
              <a:gd name="connsiteX9" fmla="*/ 0 w 10000"/>
              <a:gd name="connsiteY9" fmla="*/ 13909 h 14909"/>
              <a:gd name="connsiteX10" fmla="*/ 0 w 10000"/>
              <a:gd name="connsiteY10" fmla="*/ 5909 h 14909"/>
              <a:gd name="connsiteX0" fmla="*/ 0 w 10000"/>
              <a:gd name="connsiteY0" fmla="*/ 5909 h 14052"/>
              <a:gd name="connsiteX1" fmla="*/ 2440 w 10000"/>
              <a:gd name="connsiteY1" fmla="*/ 7179 h 14052"/>
              <a:gd name="connsiteX2" fmla="*/ 5701 w 10000"/>
              <a:gd name="connsiteY2" fmla="*/ 3476 h 14052"/>
              <a:gd name="connsiteX3" fmla="*/ 8396 w 10000"/>
              <a:gd name="connsiteY3" fmla="*/ 3693 h 14052"/>
              <a:gd name="connsiteX4" fmla="*/ 10000 w 10000"/>
              <a:gd name="connsiteY4" fmla="*/ 5909 h 14052"/>
              <a:gd name="connsiteX5" fmla="*/ 9881 w 10000"/>
              <a:gd name="connsiteY5" fmla="*/ 35 h 14052"/>
              <a:gd name="connsiteX6" fmla="*/ 7500 w 10000"/>
              <a:gd name="connsiteY6" fmla="*/ 7359 h 14052"/>
              <a:gd name="connsiteX7" fmla="*/ 4537 w 10000"/>
              <a:gd name="connsiteY7" fmla="*/ 11134 h 14052"/>
              <a:gd name="connsiteX8" fmla="*/ 2470 w 10000"/>
              <a:gd name="connsiteY8" fmla="*/ 13244 h 14052"/>
              <a:gd name="connsiteX9" fmla="*/ 0 w 10000"/>
              <a:gd name="connsiteY9" fmla="*/ 13909 h 14052"/>
              <a:gd name="connsiteX10" fmla="*/ 0 w 10000"/>
              <a:gd name="connsiteY10" fmla="*/ 5909 h 14052"/>
              <a:gd name="connsiteX0" fmla="*/ 0 w 10000"/>
              <a:gd name="connsiteY0" fmla="*/ 5909 h 17618"/>
              <a:gd name="connsiteX1" fmla="*/ 2440 w 10000"/>
              <a:gd name="connsiteY1" fmla="*/ 7179 h 17618"/>
              <a:gd name="connsiteX2" fmla="*/ 5701 w 10000"/>
              <a:gd name="connsiteY2" fmla="*/ 3476 h 17618"/>
              <a:gd name="connsiteX3" fmla="*/ 8396 w 10000"/>
              <a:gd name="connsiteY3" fmla="*/ 3693 h 17618"/>
              <a:gd name="connsiteX4" fmla="*/ 10000 w 10000"/>
              <a:gd name="connsiteY4" fmla="*/ 5909 h 17618"/>
              <a:gd name="connsiteX5" fmla="*/ 9881 w 10000"/>
              <a:gd name="connsiteY5" fmla="*/ 35 h 17618"/>
              <a:gd name="connsiteX6" fmla="*/ 7500 w 10000"/>
              <a:gd name="connsiteY6" fmla="*/ 7359 h 17618"/>
              <a:gd name="connsiteX7" fmla="*/ 4537 w 10000"/>
              <a:gd name="connsiteY7" fmla="*/ 11134 h 17618"/>
              <a:gd name="connsiteX8" fmla="*/ 2470 w 10000"/>
              <a:gd name="connsiteY8" fmla="*/ 13244 h 17618"/>
              <a:gd name="connsiteX9" fmla="*/ 0 w 10000"/>
              <a:gd name="connsiteY9" fmla="*/ 17575 h 17618"/>
              <a:gd name="connsiteX10" fmla="*/ 0 w 10000"/>
              <a:gd name="connsiteY10" fmla="*/ 5909 h 17618"/>
              <a:gd name="connsiteX0" fmla="*/ 0 w 10000"/>
              <a:gd name="connsiteY0" fmla="*/ 5909 h 17807"/>
              <a:gd name="connsiteX1" fmla="*/ 2440 w 10000"/>
              <a:gd name="connsiteY1" fmla="*/ 7179 h 17807"/>
              <a:gd name="connsiteX2" fmla="*/ 5701 w 10000"/>
              <a:gd name="connsiteY2" fmla="*/ 3476 h 17807"/>
              <a:gd name="connsiteX3" fmla="*/ 8396 w 10000"/>
              <a:gd name="connsiteY3" fmla="*/ 3693 h 17807"/>
              <a:gd name="connsiteX4" fmla="*/ 10000 w 10000"/>
              <a:gd name="connsiteY4" fmla="*/ 5909 h 17807"/>
              <a:gd name="connsiteX5" fmla="*/ 9881 w 10000"/>
              <a:gd name="connsiteY5" fmla="*/ 35 h 17807"/>
              <a:gd name="connsiteX6" fmla="*/ 7500 w 10000"/>
              <a:gd name="connsiteY6" fmla="*/ 7359 h 17807"/>
              <a:gd name="connsiteX7" fmla="*/ 4537 w 10000"/>
              <a:gd name="connsiteY7" fmla="*/ 11134 h 17807"/>
              <a:gd name="connsiteX8" fmla="*/ 2470 w 10000"/>
              <a:gd name="connsiteY8" fmla="*/ 17521 h 17807"/>
              <a:gd name="connsiteX9" fmla="*/ 0 w 10000"/>
              <a:gd name="connsiteY9" fmla="*/ 17575 h 17807"/>
              <a:gd name="connsiteX10" fmla="*/ 0 w 10000"/>
              <a:gd name="connsiteY10" fmla="*/ 5909 h 17807"/>
              <a:gd name="connsiteX0" fmla="*/ 0 w 10000"/>
              <a:gd name="connsiteY0" fmla="*/ 5913 h 17811"/>
              <a:gd name="connsiteX1" fmla="*/ 2440 w 10000"/>
              <a:gd name="connsiteY1" fmla="*/ 7183 h 17811"/>
              <a:gd name="connsiteX2" fmla="*/ 5701 w 10000"/>
              <a:gd name="connsiteY2" fmla="*/ 3480 h 17811"/>
              <a:gd name="connsiteX3" fmla="*/ 8396 w 10000"/>
              <a:gd name="connsiteY3" fmla="*/ 3697 h 17811"/>
              <a:gd name="connsiteX4" fmla="*/ 10000 w 10000"/>
              <a:gd name="connsiteY4" fmla="*/ 5913 h 17811"/>
              <a:gd name="connsiteX5" fmla="*/ 9881 w 10000"/>
              <a:gd name="connsiteY5" fmla="*/ 39 h 17811"/>
              <a:gd name="connsiteX6" fmla="*/ 7500 w 10000"/>
              <a:gd name="connsiteY6" fmla="*/ 7363 h 17811"/>
              <a:gd name="connsiteX7" fmla="*/ 4522 w 10000"/>
              <a:gd name="connsiteY7" fmla="*/ 14804 h 17811"/>
              <a:gd name="connsiteX8" fmla="*/ 2470 w 10000"/>
              <a:gd name="connsiteY8" fmla="*/ 17525 h 17811"/>
              <a:gd name="connsiteX9" fmla="*/ 0 w 10000"/>
              <a:gd name="connsiteY9" fmla="*/ 17579 h 17811"/>
              <a:gd name="connsiteX10" fmla="*/ 0 w 10000"/>
              <a:gd name="connsiteY10" fmla="*/ 5913 h 17811"/>
              <a:gd name="connsiteX0" fmla="*/ 0 w 10000"/>
              <a:gd name="connsiteY0" fmla="*/ 5907 h 17805"/>
              <a:gd name="connsiteX1" fmla="*/ 2440 w 10000"/>
              <a:gd name="connsiteY1" fmla="*/ 7177 h 17805"/>
              <a:gd name="connsiteX2" fmla="*/ 5701 w 10000"/>
              <a:gd name="connsiteY2" fmla="*/ 3474 h 17805"/>
              <a:gd name="connsiteX3" fmla="*/ 8396 w 10000"/>
              <a:gd name="connsiteY3" fmla="*/ 3691 h 17805"/>
              <a:gd name="connsiteX4" fmla="*/ 10000 w 10000"/>
              <a:gd name="connsiteY4" fmla="*/ 5907 h 17805"/>
              <a:gd name="connsiteX5" fmla="*/ 9881 w 10000"/>
              <a:gd name="connsiteY5" fmla="*/ 33 h 17805"/>
              <a:gd name="connsiteX6" fmla="*/ 7500 w 10000"/>
              <a:gd name="connsiteY6" fmla="*/ 8579 h 17805"/>
              <a:gd name="connsiteX7" fmla="*/ 4522 w 10000"/>
              <a:gd name="connsiteY7" fmla="*/ 14798 h 17805"/>
              <a:gd name="connsiteX8" fmla="*/ 2470 w 10000"/>
              <a:gd name="connsiteY8" fmla="*/ 17519 h 17805"/>
              <a:gd name="connsiteX9" fmla="*/ 0 w 10000"/>
              <a:gd name="connsiteY9" fmla="*/ 17573 h 17805"/>
              <a:gd name="connsiteX10" fmla="*/ 0 w 10000"/>
              <a:gd name="connsiteY10" fmla="*/ 5907 h 1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7805">
                <a:moveTo>
                  <a:pt x="0" y="5907"/>
                </a:moveTo>
                <a:cubicBezTo>
                  <a:pt x="0" y="6459"/>
                  <a:pt x="1490" y="7583"/>
                  <a:pt x="2440" y="7177"/>
                </a:cubicBezTo>
                <a:cubicBezTo>
                  <a:pt x="3390" y="6772"/>
                  <a:pt x="4708" y="4055"/>
                  <a:pt x="5701" y="3474"/>
                </a:cubicBezTo>
                <a:cubicBezTo>
                  <a:pt x="6694" y="2893"/>
                  <a:pt x="7680" y="3286"/>
                  <a:pt x="8396" y="3691"/>
                </a:cubicBezTo>
                <a:cubicBezTo>
                  <a:pt x="9112" y="4096"/>
                  <a:pt x="10000" y="5355"/>
                  <a:pt x="10000" y="5907"/>
                </a:cubicBezTo>
                <a:cubicBezTo>
                  <a:pt x="9955" y="3949"/>
                  <a:pt x="9926" y="1991"/>
                  <a:pt x="9881" y="33"/>
                </a:cubicBezTo>
                <a:cubicBezTo>
                  <a:pt x="9881" y="-519"/>
                  <a:pt x="8393" y="6118"/>
                  <a:pt x="7500" y="8579"/>
                </a:cubicBezTo>
                <a:cubicBezTo>
                  <a:pt x="6607" y="11040"/>
                  <a:pt x="5360" y="13308"/>
                  <a:pt x="4522" y="14798"/>
                </a:cubicBezTo>
                <a:cubicBezTo>
                  <a:pt x="3684" y="16288"/>
                  <a:pt x="3851" y="17519"/>
                  <a:pt x="2470" y="17519"/>
                </a:cubicBezTo>
                <a:cubicBezTo>
                  <a:pt x="1089" y="17519"/>
                  <a:pt x="0" y="18125"/>
                  <a:pt x="0" y="17573"/>
                </a:cubicBezTo>
                <a:lnTo>
                  <a:pt x="0" y="5907"/>
                </a:lnTo>
                <a:close/>
              </a:path>
            </a:pathLst>
          </a:cu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grpSp>
        <p:nvGrpSpPr>
          <p:cNvPr id="7" name="Group 6"/>
          <p:cNvGrpSpPr/>
          <p:nvPr/>
        </p:nvGrpSpPr>
        <p:grpSpPr>
          <a:xfrm>
            <a:off x="7405353" y="5294232"/>
            <a:ext cx="1521137" cy="1383463"/>
            <a:chOff x="7405353" y="5294232"/>
            <a:chExt cx="1521137" cy="1383463"/>
          </a:xfrm>
        </p:grpSpPr>
        <p:pic>
          <p:nvPicPr>
            <p:cNvPr id="2" name="Picture 1" descr="Resultado de imagen para construccion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5353" y="5294232"/>
              <a:ext cx="1521137" cy="13834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6" descr="http://www.impac.com.mx/_img/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30316" y="5398176"/>
              <a:ext cx="240331" cy="228977"/>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7"/>
          <p:cNvSpPr/>
          <p:nvPr/>
        </p:nvSpPr>
        <p:spPr>
          <a:xfrm>
            <a:off x="454174" y="750562"/>
            <a:ext cx="8235652"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dirty="0" smtClean="0">
                <a:ln/>
                <a:solidFill>
                  <a:schemeClr val="accent3"/>
                </a:solidFill>
                <a:effectLst>
                  <a:outerShdw blurRad="38100" dist="38100" dir="2700000" algn="tl">
                    <a:srgbClr val="000000">
                      <a:alpha val="43137"/>
                    </a:srgbClr>
                  </a:outerShdw>
                </a:effectLst>
              </a:rPr>
              <a:t>CAPACITACION DE CASOS</a:t>
            </a:r>
            <a:endParaRPr lang="es-MX" sz="6000" b="1" dirty="0">
              <a:ln/>
              <a:solidFill>
                <a:schemeClr val="accent3"/>
              </a:solidFill>
              <a:effectLst>
                <a:outerShdw blurRad="38100" dist="38100" dir="2700000" algn="tl">
                  <a:srgbClr val="000000">
                    <a:alpha val="43137"/>
                  </a:srgbClr>
                </a:outerShdw>
              </a:effectLst>
            </a:endParaRPr>
          </a:p>
        </p:txBody>
      </p:sp>
      <p:pic>
        <p:nvPicPr>
          <p:cNvPr id="10" name="Picture 4" descr="http://www.impac.com.mx/_img/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4618" y="1923130"/>
            <a:ext cx="3064946" cy="2920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443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Resultado de imagen para grout prueb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3037" y="3419457"/>
            <a:ext cx="3169512" cy="222192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Resultado de imagen para grout prueb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211" y="430107"/>
            <a:ext cx="3952785" cy="22930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sultado de imagen para concreto"/>
          <p:cNvPicPr>
            <a:picLocks noChangeAspect="1" noChangeArrowheads="1"/>
          </p:cNvPicPr>
          <p:nvPr/>
        </p:nvPicPr>
        <p:blipFill rotWithShape="1">
          <a:blip r:embed="rId4">
            <a:extLst>
              <a:ext uri="{28A0092B-C50C-407E-A947-70E740481C1C}">
                <a14:useLocalDpi xmlns:a14="http://schemas.microsoft.com/office/drawing/2010/main" val="0"/>
              </a:ext>
            </a:extLst>
          </a:blip>
          <a:srcRect t="78612" b="-1"/>
          <a:stretch/>
        </p:blipFill>
        <p:spPr bwMode="auto">
          <a:xfrm>
            <a:off x="0" y="6356809"/>
            <a:ext cx="9144000" cy="489346"/>
          </a:xfrm>
          <a:prstGeom prst="rect">
            <a:avLst/>
          </a:prstGeom>
          <a:noFill/>
          <a:extLst>
            <a:ext uri="{909E8E84-426E-40DD-AFC4-6F175D3DCCD1}">
              <a14:hiddenFill xmlns:a14="http://schemas.microsoft.com/office/drawing/2010/main">
                <a:solidFill>
                  <a:srgbClr val="FFFFFF"/>
                </a:solidFill>
              </a14:hiddenFill>
            </a:ext>
          </a:extLst>
        </p:spPr>
      </p:pic>
      <p:sp>
        <p:nvSpPr>
          <p:cNvPr id="4" name="Flowchart: Punched Tape 5"/>
          <p:cNvSpPr/>
          <p:nvPr/>
        </p:nvSpPr>
        <p:spPr>
          <a:xfrm>
            <a:off x="0" y="6199904"/>
            <a:ext cx="9144000" cy="397733"/>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2548 h 11548"/>
              <a:gd name="connsiteX1" fmla="*/ 2500 w 10000"/>
              <a:gd name="connsiteY1" fmla="*/ 3548 h 11548"/>
              <a:gd name="connsiteX2" fmla="*/ 5701 w 10000"/>
              <a:gd name="connsiteY2" fmla="*/ 115 h 11548"/>
              <a:gd name="connsiteX3" fmla="*/ 7500 w 10000"/>
              <a:gd name="connsiteY3" fmla="*/ 1548 h 11548"/>
              <a:gd name="connsiteX4" fmla="*/ 10000 w 10000"/>
              <a:gd name="connsiteY4" fmla="*/ 2548 h 11548"/>
              <a:gd name="connsiteX5" fmla="*/ 10000 w 10000"/>
              <a:gd name="connsiteY5" fmla="*/ 10548 h 11548"/>
              <a:gd name="connsiteX6" fmla="*/ 7500 w 10000"/>
              <a:gd name="connsiteY6" fmla="*/ 9548 h 11548"/>
              <a:gd name="connsiteX7" fmla="*/ 5000 w 10000"/>
              <a:gd name="connsiteY7" fmla="*/ 10548 h 11548"/>
              <a:gd name="connsiteX8" fmla="*/ 2500 w 10000"/>
              <a:gd name="connsiteY8" fmla="*/ 11548 h 11548"/>
              <a:gd name="connsiteX9" fmla="*/ 0 w 10000"/>
              <a:gd name="connsiteY9" fmla="*/ 10548 h 11548"/>
              <a:gd name="connsiteX10" fmla="*/ 0 w 10000"/>
              <a:gd name="connsiteY10" fmla="*/ 2548 h 11548"/>
              <a:gd name="connsiteX0" fmla="*/ 0 w 10000"/>
              <a:gd name="connsiteY0" fmla="*/ 2706 h 11706"/>
              <a:gd name="connsiteX1" fmla="*/ 2500 w 10000"/>
              <a:gd name="connsiteY1" fmla="*/ 3706 h 11706"/>
              <a:gd name="connsiteX2" fmla="*/ 5701 w 10000"/>
              <a:gd name="connsiteY2" fmla="*/ 273 h 11706"/>
              <a:gd name="connsiteX3" fmla="*/ 8396 w 10000"/>
              <a:gd name="connsiteY3" fmla="*/ 490 h 11706"/>
              <a:gd name="connsiteX4" fmla="*/ 10000 w 10000"/>
              <a:gd name="connsiteY4" fmla="*/ 2706 h 11706"/>
              <a:gd name="connsiteX5" fmla="*/ 10000 w 10000"/>
              <a:gd name="connsiteY5" fmla="*/ 10706 h 11706"/>
              <a:gd name="connsiteX6" fmla="*/ 7500 w 10000"/>
              <a:gd name="connsiteY6" fmla="*/ 9706 h 11706"/>
              <a:gd name="connsiteX7" fmla="*/ 5000 w 10000"/>
              <a:gd name="connsiteY7" fmla="*/ 10706 h 11706"/>
              <a:gd name="connsiteX8" fmla="*/ 2500 w 10000"/>
              <a:gd name="connsiteY8" fmla="*/ 11706 h 11706"/>
              <a:gd name="connsiteX9" fmla="*/ 0 w 10000"/>
              <a:gd name="connsiteY9" fmla="*/ 10706 h 11706"/>
              <a:gd name="connsiteX10" fmla="*/ 0 w 10000"/>
              <a:gd name="connsiteY10" fmla="*/ 2706 h 11706"/>
              <a:gd name="connsiteX0" fmla="*/ 0 w 10000"/>
              <a:gd name="connsiteY0" fmla="*/ 2726 h 11726"/>
              <a:gd name="connsiteX1" fmla="*/ 2440 w 10000"/>
              <a:gd name="connsiteY1" fmla="*/ 3996 h 11726"/>
              <a:gd name="connsiteX2" fmla="*/ 5701 w 10000"/>
              <a:gd name="connsiteY2" fmla="*/ 293 h 11726"/>
              <a:gd name="connsiteX3" fmla="*/ 8396 w 10000"/>
              <a:gd name="connsiteY3" fmla="*/ 510 h 11726"/>
              <a:gd name="connsiteX4" fmla="*/ 10000 w 10000"/>
              <a:gd name="connsiteY4" fmla="*/ 2726 h 11726"/>
              <a:gd name="connsiteX5" fmla="*/ 10000 w 10000"/>
              <a:gd name="connsiteY5" fmla="*/ 10726 h 11726"/>
              <a:gd name="connsiteX6" fmla="*/ 7500 w 10000"/>
              <a:gd name="connsiteY6" fmla="*/ 9726 h 11726"/>
              <a:gd name="connsiteX7" fmla="*/ 5000 w 10000"/>
              <a:gd name="connsiteY7" fmla="*/ 10726 h 11726"/>
              <a:gd name="connsiteX8" fmla="*/ 2500 w 10000"/>
              <a:gd name="connsiteY8" fmla="*/ 11726 h 11726"/>
              <a:gd name="connsiteX9" fmla="*/ 0 w 10000"/>
              <a:gd name="connsiteY9" fmla="*/ 10726 h 11726"/>
              <a:gd name="connsiteX10" fmla="*/ 0 w 10000"/>
              <a:gd name="connsiteY10" fmla="*/ 2726 h 11726"/>
              <a:gd name="connsiteX0" fmla="*/ 0 w 10000"/>
              <a:gd name="connsiteY0" fmla="*/ 2726 h 11726"/>
              <a:gd name="connsiteX1" fmla="*/ 2440 w 10000"/>
              <a:gd name="connsiteY1" fmla="*/ 3996 h 11726"/>
              <a:gd name="connsiteX2" fmla="*/ 5701 w 10000"/>
              <a:gd name="connsiteY2" fmla="*/ 293 h 11726"/>
              <a:gd name="connsiteX3" fmla="*/ 8396 w 10000"/>
              <a:gd name="connsiteY3" fmla="*/ 510 h 11726"/>
              <a:gd name="connsiteX4" fmla="*/ 10000 w 10000"/>
              <a:gd name="connsiteY4" fmla="*/ 2726 h 11726"/>
              <a:gd name="connsiteX5" fmla="*/ 10000 w 10000"/>
              <a:gd name="connsiteY5" fmla="*/ 10726 h 11726"/>
              <a:gd name="connsiteX6" fmla="*/ 7500 w 10000"/>
              <a:gd name="connsiteY6" fmla="*/ 9726 h 11726"/>
              <a:gd name="connsiteX7" fmla="*/ 4537 w 10000"/>
              <a:gd name="connsiteY7" fmla="*/ 7951 h 11726"/>
              <a:gd name="connsiteX8" fmla="*/ 2500 w 10000"/>
              <a:gd name="connsiteY8" fmla="*/ 11726 h 11726"/>
              <a:gd name="connsiteX9" fmla="*/ 0 w 10000"/>
              <a:gd name="connsiteY9" fmla="*/ 10726 h 11726"/>
              <a:gd name="connsiteX10" fmla="*/ 0 w 10000"/>
              <a:gd name="connsiteY10" fmla="*/ 2726 h 11726"/>
              <a:gd name="connsiteX0" fmla="*/ 0 w 10000"/>
              <a:gd name="connsiteY0" fmla="*/ 2726 h 11726"/>
              <a:gd name="connsiteX1" fmla="*/ 2440 w 10000"/>
              <a:gd name="connsiteY1" fmla="*/ 3996 h 11726"/>
              <a:gd name="connsiteX2" fmla="*/ 5701 w 10000"/>
              <a:gd name="connsiteY2" fmla="*/ 293 h 11726"/>
              <a:gd name="connsiteX3" fmla="*/ 8396 w 10000"/>
              <a:gd name="connsiteY3" fmla="*/ 510 h 11726"/>
              <a:gd name="connsiteX4" fmla="*/ 10000 w 10000"/>
              <a:gd name="connsiteY4" fmla="*/ 2726 h 11726"/>
              <a:gd name="connsiteX5" fmla="*/ 10000 w 10000"/>
              <a:gd name="connsiteY5" fmla="*/ 10726 h 11726"/>
              <a:gd name="connsiteX6" fmla="*/ 7500 w 10000"/>
              <a:gd name="connsiteY6" fmla="*/ 4176 h 11726"/>
              <a:gd name="connsiteX7" fmla="*/ 4537 w 10000"/>
              <a:gd name="connsiteY7" fmla="*/ 7951 h 11726"/>
              <a:gd name="connsiteX8" fmla="*/ 2500 w 10000"/>
              <a:gd name="connsiteY8" fmla="*/ 11726 h 11726"/>
              <a:gd name="connsiteX9" fmla="*/ 0 w 10000"/>
              <a:gd name="connsiteY9" fmla="*/ 10726 h 11726"/>
              <a:gd name="connsiteX10" fmla="*/ 0 w 10000"/>
              <a:gd name="connsiteY10" fmla="*/ 2726 h 11726"/>
              <a:gd name="connsiteX0" fmla="*/ 0 w 10000"/>
              <a:gd name="connsiteY0" fmla="*/ 5909 h 14909"/>
              <a:gd name="connsiteX1" fmla="*/ 2440 w 10000"/>
              <a:gd name="connsiteY1" fmla="*/ 7179 h 14909"/>
              <a:gd name="connsiteX2" fmla="*/ 5701 w 10000"/>
              <a:gd name="connsiteY2" fmla="*/ 3476 h 14909"/>
              <a:gd name="connsiteX3" fmla="*/ 8396 w 10000"/>
              <a:gd name="connsiteY3" fmla="*/ 3693 h 14909"/>
              <a:gd name="connsiteX4" fmla="*/ 10000 w 10000"/>
              <a:gd name="connsiteY4" fmla="*/ 5909 h 14909"/>
              <a:gd name="connsiteX5" fmla="*/ 9866 w 10000"/>
              <a:gd name="connsiteY5" fmla="*/ 35 h 14909"/>
              <a:gd name="connsiteX6" fmla="*/ 7500 w 10000"/>
              <a:gd name="connsiteY6" fmla="*/ 7359 h 14909"/>
              <a:gd name="connsiteX7" fmla="*/ 4537 w 10000"/>
              <a:gd name="connsiteY7" fmla="*/ 11134 h 14909"/>
              <a:gd name="connsiteX8" fmla="*/ 2500 w 10000"/>
              <a:gd name="connsiteY8" fmla="*/ 14909 h 14909"/>
              <a:gd name="connsiteX9" fmla="*/ 0 w 10000"/>
              <a:gd name="connsiteY9" fmla="*/ 13909 h 14909"/>
              <a:gd name="connsiteX10" fmla="*/ 0 w 10000"/>
              <a:gd name="connsiteY10" fmla="*/ 5909 h 14909"/>
              <a:gd name="connsiteX0" fmla="*/ 0 w 10000"/>
              <a:gd name="connsiteY0" fmla="*/ 5909 h 14909"/>
              <a:gd name="connsiteX1" fmla="*/ 2440 w 10000"/>
              <a:gd name="connsiteY1" fmla="*/ 7179 h 14909"/>
              <a:gd name="connsiteX2" fmla="*/ 5701 w 10000"/>
              <a:gd name="connsiteY2" fmla="*/ 3476 h 14909"/>
              <a:gd name="connsiteX3" fmla="*/ 8396 w 10000"/>
              <a:gd name="connsiteY3" fmla="*/ 3693 h 14909"/>
              <a:gd name="connsiteX4" fmla="*/ 10000 w 10000"/>
              <a:gd name="connsiteY4" fmla="*/ 5909 h 14909"/>
              <a:gd name="connsiteX5" fmla="*/ 9881 w 10000"/>
              <a:gd name="connsiteY5" fmla="*/ 35 h 14909"/>
              <a:gd name="connsiteX6" fmla="*/ 7500 w 10000"/>
              <a:gd name="connsiteY6" fmla="*/ 7359 h 14909"/>
              <a:gd name="connsiteX7" fmla="*/ 4537 w 10000"/>
              <a:gd name="connsiteY7" fmla="*/ 11134 h 14909"/>
              <a:gd name="connsiteX8" fmla="*/ 2500 w 10000"/>
              <a:gd name="connsiteY8" fmla="*/ 14909 h 14909"/>
              <a:gd name="connsiteX9" fmla="*/ 0 w 10000"/>
              <a:gd name="connsiteY9" fmla="*/ 13909 h 14909"/>
              <a:gd name="connsiteX10" fmla="*/ 0 w 10000"/>
              <a:gd name="connsiteY10" fmla="*/ 5909 h 14909"/>
              <a:gd name="connsiteX0" fmla="*/ 0 w 10000"/>
              <a:gd name="connsiteY0" fmla="*/ 5909 h 14052"/>
              <a:gd name="connsiteX1" fmla="*/ 2440 w 10000"/>
              <a:gd name="connsiteY1" fmla="*/ 7179 h 14052"/>
              <a:gd name="connsiteX2" fmla="*/ 5701 w 10000"/>
              <a:gd name="connsiteY2" fmla="*/ 3476 h 14052"/>
              <a:gd name="connsiteX3" fmla="*/ 8396 w 10000"/>
              <a:gd name="connsiteY3" fmla="*/ 3693 h 14052"/>
              <a:gd name="connsiteX4" fmla="*/ 10000 w 10000"/>
              <a:gd name="connsiteY4" fmla="*/ 5909 h 14052"/>
              <a:gd name="connsiteX5" fmla="*/ 9881 w 10000"/>
              <a:gd name="connsiteY5" fmla="*/ 35 h 14052"/>
              <a:gd name="connsiteX6" fmla="*/ 7500 w 10000"/>
              <a:gd name="connsiteY6" fmla="*/ 7359 h 14052"/>
              <a:gd name="connsiteX7" fmla="*/ 4537 w 10000"/>
              <a:gd name="connsiteY7" fmla="*/ 11134 h 14052"/>
              <a:gd name="connsiteX8" fmla="*/ 2470 w 10000"/>
              <a:gd name="connsiteY8" fmla="*/ 13244 h 14052"/>
              <a:gd name="connsiteX9" fmla="*/ 0 w 10000"/>
              <a:gd name="connsiteY9" fmla="*/ 13909 h 14052"/>
              <a:gd name="connsiteX10" fmla="*/ 0 w 10000"/>
              <a:gd name="connsiteY10" fmla="*/ 5909 h 14052"/>
              <a:gd name="connsiteX0" fmla="*/ 0 w 10000"/>
              <a:gd name="connsiteY0" fmla="*/ 5909 h 17618"/>
              <a:gd name="connsiteX1" fmla="*/ 2440 w 10000"/>
              <a:gd name="connsiteY1" fmla="*/ 7179 h 17618"/>
              <a:gd name="connsiteX2" fmla="*/ 5701 w 10000"/>
              <a:gd name="connsiteY2" fmla="*/ 3476 h 17618"/>
              <a:gd name="connsiteX3" fmla="*/ 8396 w 10000"/>
              <a:gd name="connsiteY3" fmla="*/ 3693 h 17618"/>
              <a:gd name="connsiteX4" fmla="*/ 10000 w 10000"/>
              <a:gd name="connsiteY4" fmla="*/ 5909 h 17618"/>
              <a:gd name="connsiteX5" fmla="*/ 9881 w 10000"/>
              <a:gd name="connsiteY5" fmla="*/ 35 h 17618"/>
              <a:gd name="connsiteX6" fmla="*/ 7500 w 10000"/>
              <a:gd name="connsiteY6" fmla="*/ 7359 h 17618"/>
              <a:gd name="connsiteX7" fmla="*/ 4537 w 10000"/>
              <a:gd name="connsiteY7" fmla="*/ 11134 h 17618"/>
              <a:gd name="connsiteX8" fmla="*/ 2470 w 10000"/>
              <a:gd name="connsiteY8" fmla="*/ 13244 h 17618"/>
              <a:gd name="connsiteX9" fmla="*/ 0 w 10000"/>
              <a:gd name="connsiteY9" fmla="*/ 17575 h 17618"/>
              <a:gd name="connsiteX10" fmla="*/ 0 w 10000"/>
              <a:gd name="connsiteY10" fmla="*/ 5909 h 17618"/>
              <a:gd name="connsiteX0" fmla="*/ 0 w 10000"/>
              <a:gd name="connsiteY0" fmla="*/ 5909 h 17807"/>
              <a:gd name="connsiteX1" fmla="*/ 2440 w 10000"/>
              <a:gd name="connsiteY1" fmla="*/ 7179 h 17807"/>
              <a:gd name="connsiteX2" fmla="*/ 5701 w 10000"/>
              <a:gd name="connsiteY2" fmla="*/ 3476 h 17807"/>
              <a:gd name="connsiteX3" fmla="*/ 8396 w 10000"/>
              <a:gd name="connsiteY3" fmla="*/ 3693 h 17807"/>
              <a:gd name="connsiteX4" fmla="*/ 10000 w 10000"/>
              <a:gd name="connsiteY4" fmla="*/ 5909 h 17807"/>
              <a:gd name="connsiteX5" fmla="*/ 9881 w 10000"/>
              <a:gd name="connsiteY5" fmla="*/ 35 h 17807"/>
              <a:gd name="connsiteX6" fmla="*/ 7500 w 10000"/>
              <a:gd name="connsiteY6" fmla="*/ 7359 h 17807"/>
              <a:gd name="connsiteX7" fmla="*/ 4537 w 10000"/>
              <a:gd name="connsiteY7" fmla="*/ 11134 h 17807"/>
              <a:gd name="connsiteX8" fmla="*/ 2470 w 10000"/>
              <a:gd name="connsiteY8" fmla="*/ 17521 h 17807"/>
              <a:gd name="connsiteX9" fmla="*/ 0 w 10000"/>
              <a:gd name="connsiteY9" fmla="*/ 17575 h 17807"/>
              <a:gd name="connsiteX10" fmla="*/ 0 w 10000"/>
              <a:gd name="connsiteY10" fmla="*/ 5909 h 17807"/>
              <a:gd name="connsiteX0" fmla="*/ 0 w 10000"/>
              <a:gd name="connsiteY0" fmla="*/ 5913 h 17811"/>
              <a:gd name="connsiteX1" fmla="*/ 2440 w 10000"/>
              <a:gd name="connsiteY1" fmla="*/ 7183 h 17811"/>
              <a:gd name="connsiteX2" fmla="*/ 5701 w 10000"/>
              <a:gd name="connsiteY2" fmla="*/ 3480 h 17811"/>
              <a:gd name="connsiteX3" fmla="*/ 8396 w 10000"/>
              <a:gd name="connsiteY3" fmla="*/ 3697 h 17811"/>
              <a:gd name="connsiteX4" fmla="*/ 10000 w 10000"/>
              <a:gd name="connsiteY4" fmla="*/ 5913 h 17811"/>
              <a:gd name="connsiteX5" fmla="*/ 9881 w 10000"/>
              <a:gd name="connsiteY5" fmla="*/ 39 h 17811"/>
              <a:gd name="connsiteX6" fmla="*/ 7500 w 10000"/>
              <a:gd name="connsiteY6" fmla="*/ 7363 h 17811"/>
              <a:gd name="connsiteX7" fmla="*/ 4522 w 10000"/>
              <a:gd name="connsiteY7" fmla="*/ 14804 h 17811"/>
              <a:gd name="connsiteX8" fmla="*/ 2470 w 10000"/>
              <a:gd name="connsiteY8" fmla="*/ 17525 h 17811"/>
              <a:gd name="connsiteX9" fmla="*/ 0 w 10000"/>
              <a:gd name="connsiteY9" fmla="*/ 17579 h 17811"/>
              <a:gd name="connsiteX10" fmla="*/ 0 w 10000"/>
              <a:gd name="connsiteY10" fmla="*/ 5913 h 17811"/>
              <a:gd name="connsiteX0" fmla="*/ 0 w 10000"/>
              <a:gd name="connsiteY0" fmla="*/ 5907 h 17805"/>
              <a:gd name="connsiteX1" fmla="*/ 2440 w 10000"/>
              <a:gd name="connsiteY1" fmla="*/ 7177 h 17805"/>
              <a:gd name="connsiteX2" fmla="*/ 5701 w 10000"/>
              <a:gd name="connsiteY2" fmla="*/ 3474 h 17805"/>
              <a:gd name="connsiteX3" fmla="*/ 8396 w 10000"/>
              <a:gd name="connsiteY3" fmla="*/ 3691 h 17805"/>
              <a:gd name="connsiteX4" fmla="*/ 10000 w 10000"/>
              <a:gd name="connsiteY4" fmla="*/ 5907 h 17805"/>
              <a:gd name="connsiteX5" fmla="*/ 9881 w 10000"/>
              <a:gd name="connsiteY5" fmla="*/ 33 h 17805"/>
              <a:gd name="connsiteX6" fmla="*/ 7500 w 10000"/>
              <a:gd name="connsiteY6" fmla="*/ 8579 h 17805"/>
              <a:gd name="connsiteX7" fmla="*/ 4522 w 10000"/>
              <a:gd name="connsiteY7" fmla="*/ 14798 h 17805"/>
              <a:gd name="connsiteX8" fmla="*/ 2470 w 10000"/>
              <a:gd name="connsiteY8" fmla="*/ 17519 h 17805"/>
              <a:gd name="connsiteX9" fmla="*/ 0 w 10000"/>
              <a:gd name="connsiteY9" fmla="*/ 17573 h 17805"/>
              <a:gd name="connsiteX10" fmla="*/ 0 w 10000"/>
              <a:gd name="connsiteY10" fmla="*/ 5907 h 1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7805">
                <a:moveTo>
                  <a:pt x="0" y="5907"/>
                </a:moveTo>
                <a:cubicBezTo>
                  <a:pt x="0" y="6459"/>
                  <a:pt x="1490" y="7583"/>
                  <a:pt x="2440" y="7177"/>
                </a:cubicBezTo>
                <a:cubicBezTo>
                  <a:pt x="3390" y="6772"/>
                  <a:pt x="4708" y="4055"/>
                  <a:pt x="5701" y="3474"/>
                </a:cubicBezTo>
                <a:cubicBezTo>
                  <a:pt x="6694" y="2893"/>
                  <a:pt x="7680" y="3286"/>
                  <a:pt x="8396" y="3691"/>
                </a:cubicBezTo>
                <a:cubicBezTo>
                  <a:pt x="9112" y="4096"/>
                  <a:pt x="10000" y="5355"/>
                  <a:pt x="10000" y="5907"/>
                </a:cubicBezTo>
                <a:cubicBezTo>
                  <a:pt x="9955" y="3949"/>
                  <a:pt x="9926" y="1991"/>
                  <a:pt x="9881" y="33"/>
                </a:cubicBezTo>
                <a:cubicBezTo>
                  <a:pt x="9881" y="-519"/>
                  <a:pt x="8393" y="6118"/>
                  <a:pt x="7500" y="8579"/>
                </a:cubicBezTo>
                <a:cubicBezTo>
                  <a:pt x="6607" y="11040"/>
                  <a:pt x="5360" y="13308"/>
                  <a:pt x="4522" y="14798"/>
                </a:cubicBezTo>
                <a:cubicBezTo>
                  <a:pt x="3684" y="16288"/>
                  <a:pt x="3851" y="17519"/>
                  <a:pt x="2470" y="17519"/>
                </a:cubicBezTo>
                <a:cubicBezTo>
                  <a:pt x="1089" y="17519"/>
                  <a:pt x="0" y="18125"/>
                  <a:pt x="0" y="17573"/>
                </a:cubicBezTo>
                <a:lnTo>
                  <a:pt x="0" y="5907"/>
                </a:lnTo>
                <a:close/>
              </a:path>
            </a:pathLst>
          </a:cu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grpSp>
        <p:nvGrpSpPr>
          <p:cNvPr id="5" name="Group 4"/>
          <p:cNvGrpSpPr/>
          <p:nvPr/>
        </p:nvGrpSpPr>
        <p:grpSpPr>
          <a:xfrm>
            <a:off x="7405353" y="5294232"/>
            <a:ext cx="1521137" cy="1383463"/>
            <a:chOff x="7405353" y="5294232"/>
            <a:chExt cx="1521137" cy="1383463"/>
          </a:xfrm>
        </p:grpSpPr>
        <p:pic>
          <p:nvPicPr>
            <p:cNvPr id="6" name="Picture 5" descr="Resultado de imagen para construccion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5353" y="5294232"/>
              <a:ext cx="1521137" cy="13834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http://www.impac.com.mx/_img/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30316" y="5398176"/>
              <a:ext cx="240331" cy="228977"/>
            </a:xfrm>
            <a:prstGeom prst="rect">
              <a:avLst/>
            </a:prstGeom>
            <a:noFill/>
            <a:extLst>
              <a:ext uri="{909E8E84-426E-40DD-AFC4-6F175D3DCCD1}">
                <a14:hiddenFill xmlns:a14="http://schemas.microsoft.com/office/drawing/2010/main">
                  <a:solidFill>
                    <a:srgbClr val="FFFFFF"/>
                  </a:solidFill>
                </a14:hiddenFill>
              </a:ext>
            </a:extLst>
          </p:spPr>
        </p:pic>
      </p:grpSp>
      <p:pic>
        <p:nvPicPr>
          <p:cNvPr id="8194" name="Picture 2" descr="Resultado de imagen para grout prueba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5759" y="283963"/>
            <a:ext cx="4450731" cy="257697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Resultado de imagen para grout prueba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4212" y="2964992"/>
            <a:ext cx="4572000" cy="3429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Resultado de imagen para impac grou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84867" y="1324491"/>
            <a:ext cx="4025855" cy="325226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2970" y="35445"/>
            <a:ext cx="2052934" cy="369332"/>
          </a:xfrm>
          <a:prstGeom prst="rect">
            <a:avLst/>
          </a:prstGeom>
          <a:noFill/>
        </p:spPr>
        <p:txBody>
          <a:bodyPr wrap="none" rtlCol="0">
            <a:spAutoFit/>
          </a:bodyPr>
          <a:lstStyle/>
          <a:p>
            <a:r>
              <a:rPr lang="es-MX" dirty="0" smtClean="0"/>
              <a:t>Aplicación de grout.</a:t>
            </a:r>
            <a:endParaRPr lang="es-MX" dirty="0"/>
          </a:p>
        </p:txBody>
      </p:sp>
    </p:spTree>
    <p:extLst>
      <p:ext uri="{BB962C8B-B14F-4D97-AF65-F5344CB8AC3E}">
        <p14:creationId xmlns:p14="http://schemas.microsoft.com/office/powerpoint/2010/main" val="3487163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4.bp.blogspot.com/-eIqWxHXWR6Q/UuFDS2AMXQI/AAAAAAAAADY/fejGZEJn7B0/s400/Croquis+para+grouteo+de+tanques+FR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5450" y="424328"/>
            <a:ext cx="3965665" cy="51335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Resultado de imagen para impac gro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580" y="1603361"/>
            <a:ext cx="4025855" cy="32522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Resultado de imagen para concreto"/>
          <p:cNvPicPr>
            <a:picLocks noChangeAspect="1" noChangeArrowheads="1"/>
          </p:cNvPicPr>
          <p:nvPr/>
        </p:nvPicPr>
        <p:blipFill rotWithShape="1">
          <a:blip r:embed="rId4">
            <a:extLst>
              <a:ext uri="{28A0092B-C50C-407E-A947-70E740481C1C}">
                <a14:useLocalDpi xmlns:a14="http://schemas.microsoft.com/office/drawing/2010/main" val="0"/>
              </a:ext>
            </a:extLst>
          </a:blip>
          <a:srcRect t="78612" b="-1"/>
          <a:stretch/>
        </p:blipFill>
        <p:spPr bwMode="auto">
          <a:xfrm>
            <a:off x="0" y="6356809"/>
            <a:ext cx="9144000" cy="489346"/>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Punched Tape 5"/>
          <p:cNvSpPr/>
          <p:nvPr/>
        </p:nvSpPr>
        <p:spPr>
          <a:xfrm>
            <a:off x="0" y="6199904"/>
            <a:ext cx="9144000" cy="397733"/>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2548 h 11548"/>
              <a:gd name="connsiteX1" fmla="*/ 2500 w 10000"/>
              <a:gd name="connsiteY1" fmla="*/ 3548 h 11548"/>
              <a:gd name="connsiteX2" fmla="*/ 5701 w 10000"/>
              <a:gd name="connsiteY2" fmla="*/ 115 h 11548"/>
              <a:gd name="connsiteX3" fmla="*/ 7500 w 10000"/>
              <a:gd name="connsiteY3" fmla="*/ 1548 h 11548"/>
              <a:gd name="connsiteX4" fmla="*/ 10000 w 10000"/>
              <a:gd name="connsiteY4" fmla="*/ 2548 h 11548"/>
              <a:gd name="connsiteX5" fmla="*/ 10000 w 10000"/>
              <a:gd name="connsiteY5" fmla="*/ 10548 h 11548"/>
              <a:gd name="connsiteX6" fmla="*/ 7500 w 10000"/>
              <a:gd name="connsiteY6" fmla="*/ 9548 h 11548"/>
              <a:gd name="connsiteX7" fmla="*/ 5000 w 10000"/>
              <a:gd name="connsiteY7" fmla="*/ 10548 h 11548"/>
              <a:gd name="connsiteX8" fmla="*/ 2500 w 10000"/>
              <a:gd name="connsiteY8" fmla="*/ 11548 h 11548"/>
              <a:gd name="connsiteX9" fmla="*/ 0 w 10000"/>
              <a:gd name="connsiteY9" fmla="*/ 10548 h 11548"/>
              <a:gd name="connsiteX10" fmla="*/ 0 w 10000"/>
              <a:gd name="connsiteY10" fmla="*/ 2548 h 11548"/>
              <a:gd name="connsiteX0" fmla="*/ 0 w 10000"/>
              <a:gd name="connsiteY0" fmla="*/ 2706 h 11706"/>
              <a:gd name="connsiteX1" fmla="*/ 2500 w 10000"/>
              <a:gd name="connsiteY1" fmla="*/ 3706 h 11706"/>
              <a:gd name="connsiteX2" fmla="*/ 5701 w 10000"/>
              <a:gd name="connsiteY2" fmla="*/ 273 h 11706"/>
              <a:gd name="connsiteX3" fmla="*/ 8396 w 10000"/>
              <a:gd name="connsiteY3" fmla="*/ 490 h 11706"/>
              <a:gd name="connsiteX4" fmla="*/ 10000 w 10000"/>
              <a:gd name="connsiteY4" fmla="*/ 2706 h 11706"/>
              <a:gd name="connsiteX5" fmla="*/ 10000 w 10000"/>
              <a:gd name="connsiteY5" fmla="*/ 10706 h 11706"/>
              <a:gd name="connsiteX6" fmla="*/ 7500 w 10000"/>
              <a:gd name="connsiteY6" fmla="*/ 9706 h 11706"/>
              <a:gd name="connsiteX7" fmla="*/ 5000 w 10000"/>
              <a:gd name="connsiteY7" fmla="*/ 10706 h 11706"/>
              <a:gd name="connsiteX8" fmla="*/ 2500 w 10000"/>
              <a:gd name="connsiteY8" fmla="*/ 11706 h 11706"/>
              <a:gd name="connsiteX9" fmla="*/ 0 w 10000"/>
              <a:gd name="connsiteY9" fmla="*/ 10706 h 11706"/>
              <a:gd name="connsiteX10" fmla="*/ 0 w 10000"/>
              <a:gd name="connsiteY10" fmla="*/ 2706 h 11706"/>
              <a:gd name="connsiteX0" fmla="*/ 0 w 10000"/>
              <a:gd name="connsiteY0" fmla="*/ 2726 h 11726"/>
              <a:gd name="connsiteX1" fmla="*/ 2440 w 10000"/>
              <a:gd name="connsiteY1" fmla="*/ 3996 h 11726"/>
              <a:gd name="connsiteX2" fmla="*/ 5701 w 10000"/>
              <a:gd name="connsiteY2" fmla="*/ 293 h 11726"/>
              <a:gd name="connsiteX3" fmla="*/ 8396 w 10000"/>
              <a:gd name="connsiteY3" fmla="*/ 510 h 11726"/>
              <a:gd name="connsiteX4" fmla="*/ 10000 w 10000"/>
              <a:gd name="connsiteY4" fmla="*/ 2726 h 11726"/>
              <a:gd name="connsiteX5" fmla="*/ 10000 w 10000"/>
              <a:gd name="connsiteY5" fmla="*/ 10726 h 11726"/>
              <a:gd name="connsiteX6" fmla="*/ 7500 w 10000"/>
              <a:gd name="connsiteY6" fmla="*/ 9726 h 11726"/>
              <a:gd name="connsiteX7" fmla="*/ 5000 w 10000"/>
              <a:gd name="connsiteY7" fmla="*/ 10726 h 11726"/>
              <a:gd name="connsiteX8" fmla="*/ 2500 w 10000"/>
              <a:gd name="connsiteY8" fmla="*/ 11726 h 11726"/>
              <a:gd name="connsiteX9" fmla="*/ 0 w 10000"/>
              <a:gd name="connsiteY9" fmla="*/ 10726 h 11726"/>
              <a:gd name="connsiteX10" fmla="*/ 0 w 10000"/>
              <a:gd name="connsiteY10" fmla="*/ 2726 h 11726"/>
              <a:gd name="connsiteX0" fmla="*/ 0 w 10000"/>
              <a:gd name="connsiteY0" fmla="*/ 2726 h 11726"/>
              <a:gd name="connsiteX1" fmla="*/ 2440 w 10000"/>
              <a:gd name="connsiteY1" fmla="*/ 3996 h 11726"/>
              <a:gd name="connsiteX2" fmla="*/ 5701 w 10000"/>
              <a:gd name="connsiteY2" fmla="*/ 293 h 11726"/>
              <a:gd name="connsiteX3" fmla="*/ 8396 w 10000"/>
              <a:gd name="connsiteY3" fmla="*/ 510 h 11726"/>
              <a:gd name="connsiteX4" fmla="*/ 10000 w 10000"/>
              <a:gd name="connsiteY4" fmla="*/ 2726 h 11726"/>
              <a:gd name="connsiteX5" fmla="*/ 10000 w 10000"/>
              <a:gd name="connsiteY5" fmla="*/ 10726 h 11726"/>
              <a:gd name="connsiteX6" fmla="*/ 7500 w 10000"/>
              <a:gd name="connsiteY6" fmla="*/ 9726 h 11726"/>
              <a:gd name="connsiteX7" fmla="*/ 4537 w 10000"/>
              <a:gd name="connsiteY7" fmla="*/ 7951 h 11726"/>
              <a:gd name="connsiteX8" fmla="*/ 2500 w 10000"/>
              <a:gd name="connsiteY8" fmla="*/ 11726 h 11726"/>
              <a:gd name="connsiteX9" fmla="*/ 0 w 10000"/>
              <a:gd name="connsiteY9" fmla="*/ 10726 h 11726"/>
              <a:gd name="connsiteX10" fmla="*/ 0 w 10000"/>
              <a:gd name="connsiteY10" fmla="*/ 2726 h 11726"/>
              <a:gd name="connsiteX0" fmla="*/ 0 w 10000"/>
              <a:gd name="connsiteY0" fmla="*/ 2726 h 11726"/>
              <a:gd name="connsiteX1" fmla="*/ 2440 w 10000"/>
              <a:gd name="connsiteY1" fmla="*/ 3996 h 11726"/>
              <a:gd name="connsiteX2" fmla="*/ 5701 w 10000"/>
              <a:gd name="connsiteY2" fmla="*/ 293 h 11726"/>
              <a:gd name="connsiteX3" fmla="*/ 8396 w 10000"/>
              <a:gd name="connsiteY3" fmla="*/ 510 h 11726"/>
              <a:gd name="connsiteX4" fmla="*/ 10000 w 10000"/>
              <a:gd name="connsiteY4" fmla="*/ 2726 h 11726"/>
              <a:gd name="connsiteX5" fmla="*/ 10000 w 10000"/>
              <a:gd name="connsiteY5" fmla="*/ 10726 h 11726"/>
              <a:gd name="connsiteX6" fmla="*/ 7500 w 10000"/>
              <a:gd name="connsiteY6" fmla="*/ 4176 h 11726"/>
              <a:gd name="connsiteX7" fmla="*/ 4537 w 10000"/>
              <a:gd name="connsiteY7" fmla="*/ 7951 h 11726"/>
              <a:gd name="connsiteX8" fmla="*/ 2500 w 10000"/>
              <a:gd name="connsiteY8" fmla="*/ 11726 h 11726"/>
              <a:gd name="connsiteX9" fmla="*/ 0 w 10000"/>
              <a:gd name="connsiteY9" fmla="*/ 10726 h 11726"/>
              <a:gd name="connsiteX10" fmla="*/ 0 w 10000"/>
              <a:gd name="connsiteY10" fmla="*/ 2726 h 11726"/>
              <a:gd name="connsiteX0" fmla="*/ 0 w 10000"/>
              <a:gd name="connsiteY0" fmla="*/ 5909 h 14909"/>
              <a:gd name="connsiteX1" fmla="*/ 2440 w 10000"/>
              <a:gd name="connsiteY1" fmla="*/ 7179 h 14909"/>
              <a:gd name="connsiteX2" fmla="*/ 5701 w 10000"/>
              <a:gd name="connsiteY2" fmla="*/ 3476 h 14909"/>
              <a:gd name="connsiteX3" fmla="*/ 8396 w 10000"/>
              <a:gd name="connsiteY3" fmla="*/ 3693 h 14909"/>
              <a:gd name="connsiteX4" fmla="*/ 10000 w 10000"/>
              <a:gd name="connsiteY4" fmla="*/ 5909 h 14909"/>
              <a:gd name="connsiteX5" fmla="*/ 9866 w 10000"/>
              <a:gd name="connsiteY5" fmla="*/ 35 h 14909"/>
              <a:gd name="connsiteX6" fmla="*/ 7500 w 10000"/>
              <a:gd name="connsiteY6" fmla="*/ 7359 h 14909"/>
              <a:gd name="connsiteX7" fmla="*/ 4537 w 10000"/>
              <a:gd name="connsiteY7" fmla="*/ 11134 h 14909"/>
              <a:gd name="connsiteX8" fmla="*/ 2500 w 10000"/>
              <a:gd name="connsiteY8" fmla="*/ 14909 h 14909"/>
              <a:gd name="connsiteX9" fmla="*/ 0 w 10000"/>
              <a:gd name="connsiteY9" fmla="*/ 13909 h 14909"/>
              <a:gd name="connsiteX10" fmla="*/ 0 w 10000"/>
              <a:gd name="connsiteY10" fmla="*/ 5909 h 14909"/>
              <a:gd name="connsiteX0" fmla="*/ 0 w 10000"/>
              <a:gd name="connsiteY0" fmla="*/ 5909 h 14909"/>
              <a:gd name="connsiteX1" fmla="*/ 2440 w 10000"/>
              <a:gd name="connsiteY1" fmla="*/ 7179 h 14909"/>
              <a:gd name="connsiteX2" fmla="*/ 5701 w 10000"/>
              <a:gd name="connsiteY2" fmla="*/ 3476 h 14909"/>
              <a:gd name="connsiteX3" fmla="*/ 8396 w 10000"/>
              <a:gd name="connsiteY3" fmla="*/ 3693 h 14909"/>
              <a:gd name="connsiteX4" fmla="*/ 10000 w 10000"/>
              <a:gd name="connsiteY4" fmla="*/ 5909 h 14909"/>
              <a:gd name="connsiteX5" fmla="*/ 9881 w 10000"/>
              <a:gd name="connsiteY5" fmla="*/ 35 h 14909"/>
              <a:gd name="connsiteX6" fmla="*/ 7500 w 10000"/>
              <a:gd name="connsiteY6" fmla="*/ 7359 h 14909"/>
              <a:gd name="connsiteX7" fmla="*/ 4537 w 10000"/>
              <a:gd name="connsiteY7" fmla="*/ 11134 h 14909"/>
              <a:gd name="connsiteX8" fmla="*/ 2500 w 10000"/>
              <a:gd name="connsiteY8" fmla="*/ 14909 h 14909"/>
              <a:gd name="connsiteX9" fmla="*/ 0 w 10000"/>
              <a:gd name="connsiteY9" fmla="*/ 13909 h 14909"/>
              <a:gd name="connsiteX10" fmla="*/ 0 w 10000"/>
              <a:gd name="connsiteY10" fmla="*/ 5909 h 14909"/>
              <a:gd name="connsiteX0" fmla="*/ 0 w 10000"/>
              <a:gd name="connsiteY0" fmla="*/ 5909 h 14052"/>
              <a:gd name="connsiteX1" fmla="*/ 2440 w 10000"/>
              <a:gd name="connsiteY1" fmla="*/ 7179 h 14052"/>
              <a:gd name="connsiteX2" fmla="*/ 5701 w 10000"/>
              <a:gd name="connsiteY2" fmla="*/ 3476 h 14052"/>
              <a:gd name="connsiteX3" fmla="*/ 8396 w 10000"/>
              <a:gd name="connsiteY3" fmla="*/ 3693 h 14052"/>
              <a:gd name="connsiteX4" fmla="*/ 10000 w 10000"/>
              <a:gd name="connsiteY4" fmla="*/ 5909 h 14052"/>
              <a:gd name="connsiteX5" fmla="*/ 9881 w 10000"/>
              <a:gd name="connsiteY5" fmla="*/ 35 h 14052"/>
              <a:gd name="connsiteX6" fmla="*/ 7500 w 10000"/>
              <a:gd name="connsiteY6" fmla="*/ 7359 h 14052"/>
              <a:gd name="connsiteX7" fmla="*/ 4537 w 10000"/>
              <a:gd name="connsiteY7" fmla="*/ 11134 h 14052"/>
              <a:gd name="connsiteX8" fmla="*/ 2470 w 10000"/>
              <a:gd name="connsiteY8" fmla="*/ 13244 h 14052"/>
              <a:gd name="connsiteX9" fmla="*/ 0 w 10000"/>
              <a:gd name="connsiteY9" fmla="*/ 13909 h 14052"/>
              <a:gd name="connsiteX10" fmla="*/ 0 w 10000"/>
              <a:gd name="connsiteY10" fmla="*/ 5909 h 14052"/>
              <a:gd name="connsiteX0" fmla="*/ 0 w 10000"/>
              <a:gd name="connsiteY0" fmla="*/ 5909 h 17618"/>
              <a:gd name="connsiteX1" fmla="*/ 2440 w 10000"/>
              <a:gd name="connsiteY1" fmla="*/ 7179 h 17618"/>
              <a:gd name="connsiteX2" fmla="*/ 5701 w 10000"/>
              <a:gd name="connsiteY2" fmla="*/ 3476 h 17618"/>
              <a:gd name="connsiteX3" fmla="*/ 8396 w 10000"/>
              <a:gd name="connsiteY3" fmla="*/ 3693 h 17618"/>
              <a:gd name="connsiteX4" fmla="*/ 10000 w 10000"/>
              <a:gd name="connsiteY4" fmla="*/ 5909 h 17618"/>
              <a:gd name="connsiteX5" fmla="*/ 9881 w 10000"/>
              <a:gd name="connsiteY5" fmla="*/ 35 h 17618"/>
              <a:gd name="connsiteX6" fmla="*/ 7500 w 10000"/>
              <a:gd name="connsiteY6" fmla="*/ 7359 h 17618"/>
              <a:gd name="connsiteX7" fmla="*/ 4537 w 10000"/>
              <a:gd name="connsiteY7" fmla="*/ 11134 h 17618"/>
              <a:gd name="connsiteX8" fmla="*/ 2470 w 10000"/>
              <a:gd name="connsiteY8" fmla="*/ 13244 h 17618"/>
              <a:gd name="connsiteX9" fmla="*/ 0 w 10000"/>
              <a:gd name="connsiteY9" fmla="*/ 17575 h 17618"/>
              <a:gd name="connsiteX10" fmla="*/ 0 w 10000"/>
              <a:gd name="connsiteY10" fmla="*/ 5909 h 17618"/>
              <a:gd name="connsiteX0" fmla="*/ 0 w 10000"/>
              <a:gd name="connsiteY0" fmla="*/ 5909 h 17807"/>
              <a:gd name="connsiteX1" fmla="*/ 2440 w 10000"/>
              <a:gd name="connsiteY1" fmla="*/ 7179 h 17807"/>
              <a:gd name="connsiteX2" fmla="*/ 5701 w 10000"/>
              <a:gd name="connsiteY2" fmla="*/ 3476 h 17807"/>
              <a:gd name="connsiteX3" fmla="*/ 8396 w 10000"/>
              <a:gd name="connsiteY3" fmla="*/ 3693 h 17807"/>
              <a:gd name="connsiteX4" fmla="*/ 10000 w 10000"/>
              <a:gd name="connsiteY4" fmla="*/ 5909 h 17807"/>
              <a:gd name="connsiteX5" fmla="*/ 9881 w 10000"/>
              <a:gd name="connsiteY5" fmla="*/ 35 h 17807"/>
              <a:gd name="connsiteX6" fmla="*/ 7500 w 10000"/>
              <a:gd name="connsiteY6" fmla="*/ 7359 h 17807"/>
              <a:gd name="connsiteX7" fmla="*/ 4537 w 10000"/>
              <a:gd name="connsiteY7" fmla="*/ 11134 h 17807"/>
              <a:gd name="connsiteX8" fmla="*/ 2470 w 10000"/>
              <a:gd name="connsiteY8" fmla="*/ 17521 h 17807"/>
              <a:gd name="connsiteX9" fmla="*/ 0 w 10000"/>
              <a:gd name="connsiteY9" fmla="*/ 17575 h 17807"/>
              <a:gd name="connsiteX10" fmla="*/ 0 w 10000"/>
              <a:gd name="connsiteY10" fmla="*/ 5909 h 17807"/>
              <a:gd name="connsiteX0" fmla="*/ 0 w 10000"/>
              <a:gd name="connsiteY0" fmla="*/ 5913 h 17811"/>
              <a:gd name="connsiteX1" fmla="*/ 2440 w 10000"/>
              <a:gd name="connsiteY1" fmla="*/ 7183 h 17811"/>
              <a:gd name="connsiteX2" fmla="*/ 5701 w 10000"/>
              <a:gd name="connsiteY2" fmla="*/ 3480 h 17811"/>
              <a:gd name="connsiteX3" fmla="*/ 8396 w 10000"/>
              <a:gd name="connsiteY3" fmla="*/ 3697 h 17811"/>
              <a:gd name="connsiteX4" fmla="*/ 10000 w 10000"/>
              <a:gd name="connsiteY4" fmla="*/ 5913 h 17811"/>
              <a:gd name="connsiteX5" fmla="*/ 9881 w 10000"/>
              <a:gd name="connsiteY5" fmla="*/ 39 h 17811"/>
              <a:gd name="connsiteX6" fmla="*/ 7500 w 10000"/>
              <a:gd name="connsiteY6" fmla="*/ 7363 h 17811"/>
              <a:gd name="connsiteX7" fmla="*/ 4522 w 10000"/>
              <a:gd name="connsiteY7" fmla="*/ 14804 h 17811"/>
              <a:gd name="connsiteX8" fmla="*/ 2470 w 10000"/>
              <a:gd name="connsiteY8" fmla="*/ 17525 h 17811"/>
              <a:gd name="connsiteX9" fmla="*/ 0 w 10000"/>
              <a:gd name="connsiteY9" fmla="*/ 17579 h 17811"/>
              <a:gd name="connsiteX10" fmla="*/ 0 w 10000"/>
              <a:gd name="connsiteY10" fmla="*/ 5913 h 17811"/>
              <a:gd name="connsiteX0" fmla="*/ 0 w 10000"/>
              <a:gd name="connsiteY0" fmla="*/ 5907 h 17805"/>
              <a:gd name="connsiteX1" fmla="*/ 2440 w 10000"/>
              <a:gd name="connsiteY1" fmla="*/ 7177 h 17805"/>
              <a:gd name="connsiteX2" fmla="*/ 5701 w 10000"/>
              <a:gd name="connsiteY2" fmla="*/ 3474 h 17805"/>
              <a:gd name="connsiteX3" fmla="*/ 8396 w 10000"/>
              <a:gd name="connsiteY3" fmla="*/ 3691 h 17805"/>
              <a:gd name="connsiteX4" fmla="*/ 10000 w 10000"/>
              <a:gd name="connsiteY4" fmla="*/ 5907 h 17805"/>
              <a:gd name="connsiteX5" fmla="*/ 9881 w 10000"/>
              <a:gd name="connsiteY5" fmla="*/ 33 h 17805"/>
              <a:gd name="connsiteX6" fmla="*/ 7500 w 10000"/>
              <a:gd name="connsiteY6" fmla="*/ 8579 h 17805"/>
              <a:gd name="connsiteX7" fmla="*/ 4522 w 10000"/>
              <a:gd name="connsiteY7" fmla="*/ 14798 h 17805"/>
              <a:gd name="connsiteX8" fmla="*/ 2470 w 10000"/>
              <a:gd name="connsiteY8" fmla="*/ 17519 h 17805"/>
              <a:gd name="connsiteX9" fmla="*/ 0 w 10000"/>
              <a:gd name="connsiteY9" fmla="*/ 17573 h 17805"/>
              <a:gd name="connsiteX10" fmla="*/ 0 w 10000"/>
              <a:gd name="connsiteY10" fmla="*/ 5907 h 1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7805">
                <a:moveTo>
                  <a:pt x="0" y="5907"/>
                </a:moveTo>
                <a:cubicBezTo>
                  <a:pt x="0" y="6459"/>
                  <a:pt x="1490" y="7583"/>
                  <a:pt x="2440" y="7177"/>
                </a:cubicBezTo>
                <a:cubicBezTo>
                  <a:pt x="3390" y="6772"/>
                  <a:pt x="4708" y="4055"/>
                  <a:pt x="5701" y="3474"/>
                </a:cubicBezTo>
                <a:cubicBezTo>
                  <a:pt x="6694" y="2893"/>
                  <a:pt x="7680" y="3286"/>
                  <a:pt x="8396" y="3691"/>
                </a:cubicBezTo>
                <a:cubicBezTo>
                  <a:pt x="9112" y="4096"/>
                  <a:pt x="10000" y="5355"/>
                  <a:pt x="10000" y="5907"/>
                </a:cubicBezTo>
                <a:cubicBezTo>
                  <a:pt x="9955" y="3949"/>
                  <a:pt x="9926" y="1991"/>
                  <a:pt x="9881" y="33"/>
                </a:cubicBezTo>
                <a:cubicBezTo>
                  <a:pt x="9881" y="-519"/>
                  <a:pt x="8393" y="6118"/>
                  <a:pt x="7500" y="8579"/>
                </a:cubicBezTo>
                <a:cubicBezTo>
                  <a:pt x="6607" y="11040"/>
                  <a:pt x="5360" y="13308"/>
                  <a:pt x="4522" y="14798"/>
                </a:cubicBezTo>
                <a:cubicBezTo>
                  <a:pt x="3684" y="16288"/>
                  <a:pt x="3851" y="17519"/>
                  <a:pt x="2470" y="17519"/>
                </a:cubicBezTo>
                <a:cubicBezTo>
                  <a:pt x="1089" y="17519"/>
                  <a:pt x="0" y="18125"/>
                  <a:pt x="0" y="17573"/>
                </a:cubicBezTo>
                <a:lnTo>
                  <a:pt x="0" y="5907"/>
                </a:lnTo>
                <a:close/>
              </a:path>
            </a:pathLst>
          </a:cu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grpSp>
        <p:nvGrpSpPr>
          <p:cNvPr id="6" name="Group 5"/>
          <p:cNvGrpSpPr/>
          <p:nvPr/>
        </p:nvGrpSpPr>
        <p:grpSpPr>
          <a:xfrm>
            <a:off x="7405353" y="5294232"/>
            <a:ext cx="1521137" cy="1383463"/>
            <a:chOff x="7405353" y="5294232"/>
            <a:chExt cx="1521137" cy="1383463"/>
          </a:xfrm>
        </p:grpSpPr>
        <p:pic>
          <p:nvPicPr>
            <p:cNvPr id="7" name="Picture 6" descr="Resultado de imagen para construccion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5353" y="5294232"/>
              <a:ext cx="1521137" cy="13834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descr="http://www.impac.com.mx/_img/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30316" y="5398176"/>
              <a:ext cx="240331" cy="2289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68039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31924" y="267676"/>
            <a:ext cx="1854818" cy="2331212"/>
          </a:xfrm>
          <a:prstGeom prst="rect">
            <a:avLst/>
          </a:prstGeom>
        </p:spPr>
      </p:pic>
      <p:pic>
        <p:nvPicPr>
          <p:cNvPr id="3" name="Picture 2"/>
          <p:cNvPicPr>
            <a:picLocks noChangeAspect="1"/>
          </p:cNvPicPr>
          <p:nvPr/>
        </p:nvPicPr>
        <p:blipFill>
          <a:blip r:embed="rId3"/>
          <a:stretch>
            <a:fillRect/>
          </a:stretch>
        </p:blipFill>
        <p:spPr>
          <a:xfrm>
            <a:off x="6931924" y="2755792"/>
            <a:ext cx="1854818" cy="2458381"/>
          </a:xfrm>
          <a:prstGeom prst="rect">
            <a:avLst/>
          </a:prstGeom>
        </p:spPr>
      </p:pic>
      <p:sp>
        <p:nvSpPr>
          <p:cNvPr id="4" name="TextBox 3"/>
          <p:cNvSpPr txBox="1"/>
          <p:nvPr/>
        </p:nvSpPr>
        <p:spPr>
          <a:xfrm>
            <a:off x="8165921" y="2300395"/>
            <a:ext cx="685059" cy="307777"/>
          </a:xfrm>
          <a:prstGeom prst="rect">
            <a:avLst/>
          </a:prstGeom>
          <a:noFill/>
        </p:spPr>
        <p:txBody>
          <a:bodyPr wrap="none" rtlCol="0">
            <a:spAutoFit/>
          </a:bodyPr>
          <a:lstStyle/>
          <a:p>
            <a:r>
              <a:rPr lang="es-MX" sz="1400" b="1" dirty="0">
                <a:solidFill>
                  <a:srgbClr val="002060"/>
                </a:solidFill>
              </a:rPr>
              <a:t>Grieta </a:t>
            </a:r>
          </a:p>
        </p:txBody>
      </p:sp>
      <p:sp>
        <p:nvSpPr>
          <p:cNvPr id="5" name="TextBox 4"/>
          <p:cNvSpPr txBox="1"/>
          <p:nvPr/>
        </p:nvSpPr>
        <p:spPr>
          <a:xfrm>
            <a:off x="8192594" y="4915698"/>
            <a:ext cx="627929" cy="307777"/>
          </a:xfrm>
          <a:prstGeom prst="rect">
            <a:avLst/>
          </a:prstGeom>
          <a:noFill/>
        </p:spPr>
        <p:txBody>
          <a:bodyPr wrap="none" rtlCol="0">
            <a:spAutoFit/>
          </a:bodyPr>
          <a:lstStyle/>
          <a:p>
            <a:r>
              <a:rPr lang="es-MX" sz="1400" b="1" dirty="0">
                <a:solidFill>
                  <a:srgbClr val="002060"/>
                </a:solidFill>
              </a:rPr>
              <a:t>Fisura</a:t>
            </a:r>
          </a:p>
        </p:txBody>
      </p:sp>
      <p:pic>
        <p:nvPicPr>
          <p:cNvPr id="6" name="Picture 2" descr="Resultado de imagen para concreto"/>
          <p:cNvPicPr>
            <a:picLocks noChangeAspect="1" noChangeArrowheads="1"/>
          </p:cNvPicPr>
          <p:nvPr/>
        </p:nvPicPr>
        <p:blipFill rotWithShape="1">
          <a:blip r:embed="rId4">
            <a:extLst>
              <a:ext uri="{28A0092B-C50C-407E-A947-70E740481C1C}">
                <a14:useLocalDpi xmlns:a14="http://schemas.microsoft.com/office/drawing/2010/main" val="0"/>
              </a:ext>
            </a:extLst>
          </a:blip>
          <a:srcRect t="78612" b="-1"/>
          <a:stretch/>
        </p:blipFill>
        <p:spPr bwMode="auto">
          <a:xfrm>
            <a:off x="0" y="6356809"/>
            <a:ext cx="9144000" cy="489346"/>
          </a:xfrm>
          <a:prstGeom prst="rect">
            <a:avLst/>
          </a:prstGeom>
          <a:noFill/>
          <a:extLst>
            <a:ext uri="{909E8E84-426E-40DD-AFC4-6F175D3DCCD1}">
              <a14:hiddenFill xmlns:a14="http://schemas.microsoft.com/office/drawing/2010/main">
                <a:solidFill>
                  <a:srgbClr val="FFFFFF"/>
                </a:solidFill>
              </a14:hiddenFill>
            </a:ext>
          </a:extLst>
        </p:spPr>
      </p:pic>
      <p:sp>
        <p:nvSpPr>
          <p:cNvPr id="7" name="Flowchart: Punched Tape 5"/>
          <p:cNvSpPr/>
          <p:nvPr/>
        </p:nvSpPr>
        <p:spPr>
          <a:xfrm>
            <a:off x="0" y="6199904"/>
            <a:ext cx="9144000" cy="397733"/>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2548 h 11548"/>
              <a:gd name="connsiteX1" fmla="*/ 2500 w 10000"/>
              <a:gd name="connsiteY1" fmla="*/ 3548 h 11548"/>
              <a:gd name="connsiteX2" fmla="*/ 5701 w 10000"/>
              <a:gd name="connsiteY2" fmla="*/ 115 h 11548"/>
              <a:gd name="connsiteX3" fmla="*/ 7500 w 10000"/>
              <a:gd name="connsiteY3" fmla="*/ 1548 h 11548"/>
              <a:gd name="connsiteX4" fmla="*/ 10000 w 10000"/>
              <a:gd name="connsiteY4" fmla="*/ 2548 h 11548"/>
              <a:gd name="connsiteX5" fmla="*/ 10000 w 10000"/>
              <a:gd name="connsiteY5" fmla="*/ 10548 h 11548"/>
              <a:gd name="connsiteX6" fmla="*/ 7500 w 10000"/>
              <a:gd name="connsiteY6" fmla="*/ 9548 h 11548"/>
              <a:gd name="connsiteX7" fmla="*/ 5000 w 10000"/>
              <a:gd name="connsiteY7" fmla="*/ 10548 h 11548"/>
              <a:gd name="connsiteX8" fmla="*/ 2500 w 10000"/>
              <a:gd name="connsiteY8" fmla="*/ 11548 h 11548"/>
              <a:gd name="connsiteX9" fmla="*/ 0 w 10000"/>
              <a:gd name="connsiteY9" fmla="*/ 10548 h 11548"/>
              <a:gd name="connsiteX10" fmla="*/ 0 w 10000"/>
              <a:gd name="connsiteY10" fmla="*/ 2548 h 11548"/>
              <a:gd name="connsiteX0" fmla="*/ 0 w 10000"/>
              <a:gd name="connsiteY0" fmla="*/ 2706 h 11706"/>
              <a:gd name="connsiteX1" fmla="*/ 2500 w 10000"/>
              <a:gd name="connsiteY1" fmla="*/ 3706 h 11706"/>
              <a:gd name="connsiteX2" fmla="*/ 5701 w 10000"/>
              <a:gd name="connsiteY2" fmla="*/ 273 h 11706"/>
              <a:gd name="connsiteX3" fmla="*/ 8396 w 10000"/>
              <a:gd name="connsiteY3" fmla="*/ 490 h 11706"/>
              <a:gd name="connsiteX4" fmla="*/ 10000 w 10000"/>
              <a:gd name="connsiteY4" fmla="*/ 2706 h 11706"/>
              <a:gd name="connsiteX5" fmla="*/ 10000 w 10000"/>
              <a:gd name="connsiteY5" fmla="*/ 10706 h 11706"/>
              <a:gd name="connsiteX6" fmla="*/ 7500 w 10000"/>
              <a:gd name="connsiteY6" fmla="*/ 9706 h 11706"/>
              <a:gd name="connsiteX7" fmla="*/ 5000 w 10000"/>
              <a:gd name="connsiteY7" fmla="*/ 10706 h 11706"/>
              <a:gd name="connsiteX8" fmla="*/ 2500 w 10000"/>
              <a:gd name="connsiteY8" fmla="*/ 11706 h 11706"/>
              <a:gd name="connsiteX9" fmla="*/ 0 w 10000"/>
              <a:gd name="connsiteY9" fmla="*/ 10706 h 11706"/>
              <a:gd name="connsiteX10" fmla="*/ 0 w 10000"/>
              <a:gd name="connsiteY10" fmla="*/ 2706 h 11706"/>
              <a:gd name="connsiteX0" fmla="*/ 0 w 10000"/>
              <a:gd name="connsiteY0" fmla="*/ 2726 h 11726"/>
              <a:gd name="connsiteX1" fmla="*/ 2440 w 10000"/>
              <a:gd name="connsiteY1" fmla="*/ 3996 h 11726"/>
              <a:gd name="connsiteX2" fmla="*/ 5701 w 10000"/>
              <a:gd name="connsiteY2" fmla="*/ 293 h 11726"/>
              <a:gd name="connsiteX3" fmla="*/ 8396 w 10000"/>
              <a:gd name="connsiteY3" fmla="*/ 510 h 11726"/>
              <a:gd name="connsiteX4" fmla="*/ 10000 w 10000"/>
              <a:gd name="connsiteY4" fmla="*/ 2726 h 11726"/>
              <a:gd name="connsiteX5" fmla="*/ 10000 w 10000"/>
              <a:gd name="connsiteY5" fmla="*/ 10726 h 11726"/>
              <a:gd name="connsiteX6" fmla="*/ 7500 w 10000"/>
              <a:gd name="connsiteY6" fmla="*/ 9726 h 11726"/>
              <a:gd name="connsiteX7" fmla="*/ 5000 w 10000"/>
              <a:gd name="connsiteY7" fmla="*/ 10726 h 11726"/>
              <a:gd name="connsiteX8" fmla="*/ 2500 w 10000"/>
              <a:gd name="connsiteY8" fmla="*/ 11726 h 11726"/>
              <a:gd name="connsiteX9" fmla="*/ 0 w 10000"/>
              <a:gd name="connsiteY9" fmla="*/ 10726 h 11726"/>
              <a:gd name="connsiteX10" fmla="*/ 0 w 10000"/>
              <a:gd name="connsiteY10" fmla="*/ 2726 h 11726"/>
              <a:gd name="connsiteX0" fmla="*/ 0 w 10000"/>
              <a:gd name="connsiteY0" fmla="*/ 2726 h 11726"/>
              <a:gd name="connsiteX1" fmla="*/ 2440 w 10000"/>
              <a:gd name="connsiteY1" fmla="*/ 3996 h 11726"/>
              <a:gd name="connsiteX2" fmla="*/ 5701 w 10000"/>
              <a:gd name="connsiteY2" fmla="*/ 293 h 11726"/>
              <a:gd name="connsiteX3" fmla="*/ 8396 w 10000"/>
              <a:gd name="connsiteY3" fmla="*/ 510 h 11726"/>
              <a:gd name="connsiteX4" fmla="*/ 10000 w 10000"/>
              <a:gd name="connsiteY4" fmla="*/ 2726 h 11726"/>
              <a:gd name="connsiteX5" fmla="*/ 10000 w 10000"/>
              <a:gd name="connsiteY5" fmla="*/ 10726 h 11726"/>
              <a:gd name="connsiteX6" fmla="*/ 7500 w 10000"/>
              <a:gd name="connsiteY6" fmla="*/ 9726 h 11726"/>
              <a:gd name="connsiteX7" fmla="*/ 4537 w 10000"/>
              <a:gd name="connsiteY7" fmla="*/ 7951 h 11726"/>
              <a:gd name="connsiteX8" fmla="*/ 2500 w 10000"/>
              <a:gd name="connsiteY8" fmla="*/ 11726 h 11726"/>
              <a:gd name="connsiteX9" fmla="*/ 0 w 10000"/>
              <a:gd name="connsiteY9" fmla="*/ 10726 h 11726"/>
              <a:gd name="connsiteX10" fmla="*/ 0 w 10000"/>
              <a:gd name="connsiteY10" fmla="*/ 2726 h 11726"/>
              <a:gd name="connsiteX0" fmla="*/ 0 w 10000"/>
              <a:gd name="connsiteY0" fmla="*/ 2726 h 11726"/>
              <a:gd name="connsiteX1" fmla="*/ 2440 w 10000"/>
              <a:gd name="connsiteY1" fmla="*/ 3996 h 11726"/>
              <a:gd name="connsiteX2" fmla="*/ 5701 w 10000"/>
              <a:gd name="connsiteY2" fmla="*/ 293 h 11726"/>
              <a:gd name="connsiteX3" fmla="*/ 8396 w 10000"/>
              <a:gd name="connsiteY3" fmla="*/ 510 h 11726"/>
              <a:gd name="connsiteX4" fmla="*/ 10000 w 10000"/>
              <a:gd name="connsiteY4" fmla="*/ 2726 h 11726"/>
              <a:gd name="connsiteX5" fmla="*/ 10000 w 10000"/>
              <a:gd name="connsiteY5" fmla="*/ 10726 h 11726"/>
              <a:gd name="connsiteX6" fmla="*/ 7500 w 10000"/>
              <a:gd name="connsiteY6" fmla="*/ 4176 h 11726"/>
              <a:gd name="connsiteX7" fmla="*/ 4537 w 10000"/>
              <a:gd name="connsiteY7" fmla="*/ 7951 h 11726"/>
              <a:gd name="connsiteX8" fmla="*/ 2500 w 10000"/>
              <a:gd name="connsiteY8" fmla="*/ 11726 h 11726"/>
              <a:gd name="connsiteX9" fmla="*/ 0 w 10000"/>
              <a:gd name="connsiteY9" fmla="*/ 10726 h 11726"/>
              <a:gd name="connsiteX10" fmla="*/ 0 w 10000"/>
              <a:gd name="connsiteY10" fmla="*/ 2726 h 11726"/>
              <a:gd name="connsiteX0" fmla="*/ 0 w 10000"/>
              <a:gd name="connsiteY0" fmla="*/ 5909 h 14909"/>
              <a:gd name="connsiteX1" fmla="*/ 2440 w 10000"/>
              <a:gd name="connsiteY1" fmla="*/ 7179 h 14909"/>
              <a:gd name="connsiteX2" fmla="*/ 5701 w 10000"/>
              <a:gd name="connsiteY2" fmla="*/ 3476 h 14909"/>
              <a:gd name="connsiteX3" fmla="*/ 8396 w 10000"/>
              <a:gd name="connsiteY3" fmla="*/ 3693 h 14909"/>
              <a:gd name="connsiteX4" fmla="*/ 10000 w 10000"/>
              <a:gd name="connsiteY4" fmla="*/ 5909 h 14909"/>
              <a:gd name="connsiteX5" fmla="*/ 9866 w 10000"/>
              <a:gd name="connsiteY5" fmla="*/ 35 h 14909"/>
              <a:gd name="connsiteX6" fmla="*/ 7500 w 10000"/>
              <a:gd name="connsiteY6" fmla="*/ 7359 h 14909"/>
              <a:gd name="connsiteX7" fmla="*/ 4537 w 10000"/>
              <a:gd name="connsiteY7" fmla="*/ 11134 h 14909"/>
              <a:gd name="connsiteX8" fmla="*/ 2500 w 10000"/>
              <a:gd name="connsiteY8" fmla="*/ 14909 h 14909"/>
              <a:gd name="connsiteX9" fmla="*/ 0 w 10000"/>
              <a:gd name="connsiteY9" fmla="*/ 13909 h 14909"/>
              <a:gd name="connsiteX10" fmla="*/ 0 w 10000"/>
              <a:gd name="connsiteY10" fmla="*/ 5909 h 14909"/>
              <a:gd name="connsiteX0" fmla="*/ 0 w 10000"/>
              <a:gd name="connsiteY0" fmla="*/ 5909 h 14909"/>
              <a:gd name="connsiteX1" fmla="*/ 2440 w 10000"/>
              <a:gd name="connsiteY1" fmla="*/ 7179 h 14909"/>
              <a:gd name="connsiteX2" fmla="*/ 5701 w 10000"/>
              <a:gd name="connsiteY2" fmla="*/ 3476 h 14909"/>
              <a:gd name="connsiteX3" fmla="*/ 8396 w 10000"/>
              <a:gd name="connsiteY3" fmla="*/ 3693 h 14909"/>
              <a:gd name="connsiteX4" fmla="*/ 10000 w 10000"/>
              <a:gd name="connsiteY4" fmla="*/ 5909 h 14909"/>
              <a:gd name="connsiteX5" fmla="*/ 9881 w 10000"/>
              <a:gd name="connsiteY5" fmla="*/ 35 h 14909"/>
              <a:gd name="connsiteX6" fmla="*/ 7500 w 10000"/>
              <a:gd name="connsiteY6" fmla="*/ 7359 h 14909"/>
              <a:gd name="connsiteX7" fmla="*/ 4537 w 10000"/>
              <a:gd name="connsiteY7" fmla="*/ 11134 h 14909"/>
              <a:gd name="connsiteX8" fmla="*/ 2500 w 10000"/>
              <a:gd name="connsiteY8" fmla="*/ 14909 h 14909"/>
              <a:gd name="connsiteX9" fmla="*/ 0 w 10000"/>
              <a:gd name="connsiteY9" fmla="*/ 13909 h 14909"/>
              <a:gd name="connsiteX10" fmla="*/ 0 w 10000"/>
              <a:gd name="connsiteY10" fmla="*/ 5909 h 14909"/>
              <a:gd name="connsiteX0" fmla="*/ 0 w 10000"/>
              <a:gd name="connsiteY0" fmla="*/ 5909 h 14052"/>
              <a:gd name="connsiteX1" fmla="*/ 2440 w 10000"/>
              <a:gd name="connsiteY1" fmla="*/ 7179 h 14052"/>
              <a:gd name="connsiteX2" fmla="*/ 5701 w 10000"/>
              <a:gd name="connsiteY2" fmla="*/ 3476 h 14052"/>
              <a:gd name="connsiteX3" fmla="*/ 8396 w 10000"/>
              <a:gd name="connsiteY3" fmla="*/ 3693 h 14052"/>
              <a:gd name="connsiteX4" fmla="*/ 10000 w 10000"/>
              <a:gd name="connsiteY4" fmla="*/ 5909 h 14052"/>
              <a:gd name="connsiteX5" fmla="*/ 9881 w 10000"/>
              <a:gd name="connsiteY5" fmla="*/ 35 h 14052"/>
              <a:gd name="connsiteX6" fmla="*/ 7500 w 10000"/>
              <a:gd name="connsiteY6" fmla="*/ 7359 h 14052"/>
              <a:gd name="connsiteX7" fmla="*/ 4537 w 10000"/>
              <a:gd name="connsiteY7" fmla="*/ 11134 h 14052"/>
              <a:gd name="connsiteX8" fmla="*/ 2470 w 10000"/>
              <a:gd name="connsiteY8" fmla="*/ 13244 h 14052"/>
              <a:gd name="connsiteX9" fmla="*/ 0 w 10000"/>
              <a:gd name="connsiteY9" fmla="*/ 13909 h 14052"/>
              <a:gd name="connsiteX10" fmla="*/ 0 w 10000"/>
              <a:gd name="connsiteY10" fmla="*/ 5909 h 14052"/>
              <a:gd name="connsiteX0" fmla="*/ 0 w 10000"/>
              <a:gd name="connsiteY0" fmla="*/ 5909 h 17618"/>
              <a:gd name="connsiteX1" fmla="*/ 2440 w 10000"/>
              <a:gd name="connsiteY1" fmla="*/ 7179 h 17618"/>
              <a:gd name="connsiteX2" fmla="*/ 5701 w 10000"/>
              <a:gd name="connsiteY2" fmla="*/ 3476 h 17618"/>
              <a:gd name="connsiteX3" fmla="*/ 8396 w 10000"/>
              <a:gd name="connsiteY3" fmla="*/ 3693 h 17618"/>
              <a:gd name="connsiteX4" fmla="*/ 10000 w 10000"/>
              <a:gd name="connsiteY4" fmla="*/ 5909 h 17618"/>
              <a:gd name="connsiteX5" fmla="*/ 9881 w 10000"/>
              <a:gd name="connsiteY5" fmla="*/ 35 h 17618"/>
              <a:gd name="connsiteX6" fmla="*/ 7500 w 10000"/>
              <a:gd name="connsiteY6" fmla="*/ 7359 h 17618"/>
              <a:gd name="connsiteX7" fmla="*/ 4537 w 10000"/>
              <a:gd name="connsiteY7" fmla="*/ 11134 h 17618"/>
              <a:gd name="connsiteX8" fmla="*/ 2470 w 10000"/>
              <a:gd name="connsiteY8" fmla="*/ 13244 h 17618"/>
              <a:gd name="connsiteX9" fmla="*/ 0 w 10000"/>
              <a:gd name="connsiteY9" fmla="*/ 17575 h 17618"/>
              <a:gd name="connsiteX10" fmla="*/ 0 w 10000"/>
              <a:gd name="connsiteY10" fmla="*/ 5909 h 17618"/>
              <a:gd name="connsiteX0" fmla="*/ 0 w 10000"/>
              <a:gd name="connsiteY0" fmla="*/ 5909 h 17807"/>
              <a:gd name="connsiteX1" fmla="*/ 2440 w 10000"/>
              <a:gd name="connsiteY1" fmla="*/ 7179 h 17807"/>
              <a:gd name="connsiteX2" fmla="*/ 5701 w 10000"/>
              <a:gd name="connsiteY2" fmla="*/ 3476 h 17807"/>
              <a:gd name="connsiteX3" fmla="*/ 8396 w 10000"/>
              <a:gd name="connsiteY3" fmla="*/ 3693 h 17807"/>
              <a:gd name="connsiteX4" fmla="*/ 10000 w 10000"/>
              <a:gd name="connsiteY4" fmla="*/ 5909 h 17807"/>
              <a:gd name="connsiteX5" fmla="*/ 9881 w 10000"/>
              <a:gd name="connsiteY5" fmla="*/ 35 h 17807"/>
              <a:gd name="connsiteX6" fmla="*/ 7500 w 10000"/>
              <a:gd name="connsiteY6" fmla="*/ 7359 h 17807"/>
              <a:gd name="connsiteX7" fmla="*/ 4537 w 10000"/>
              <a:gd name="connsiteY7" fmla="*/ 11134 h 17807"/>
              <a:gd name="connsiteX8" fmla="*/ 2470 w 10000"/>
              <a:gd name="connsiteY8" fmla="*/ 17521 h 17807"/>
              <a:gd name="connsiteX9" fmla="*/ 0 w 10000"/>
              <a:gd name="connsiteY9" fmla="*/ 17575 h 17807"/>
              <a:gd name="connsiteX10" fmla="*/ 0 w 10000"/>
              <a:gd name="connsiteY10" fmla="*/ 5909 h 17807"/>
              <a:gd name="connsiteX0" fmla="*/ 0 w 10000"/>
              <a:gd name="connsiteY0" fmla="*/ 5913 h 17811"/>
              <a:gd name="connsiteX1" fmla="*/ 2440 w 10000"/>
              <a:gd name="connsiteY1" fmla="*/ 7183 h 17811"/>
              <a:gd name="connsiteX2" fmla="*/ 5701 w 10000"/>
              <a:gd name="connsiteY2" fmla="*/ 3480 h 17811"/>
              <a:gd name="connsiteX3" fmla="*/ 8396 w 10000"/>
              <a:gd name="connsiteY3" fmla="*/ 3697 h 17811"/>
              <a:gd name="connsiteX4" fmla="*/ 10000 w 10000"/>
              <a:gd name="connsiteY4" fmla="*/ 5913 h 17811"/>
              <a:gd name="connsiteX5" fmla="*/ 9881 w 10000"/>
              <a:gd name="connsiteY5" fmla="*/ 39 h 17811"/>
              <a:gd name="connsiteX6" fmla="*/ 7500 w 10000"/>
              <a:gd name="connsiteY6" fmla="*/ 7363 h 17811"/>
              <a:gd name="connsiteX7" fmla="*/ 4522 w 10000"/>
              <a:gd name="connsiteY7" fmla="*/ 14804 h 17811"/>
              <a:gd name="connsiteX8" fmla="*/ 2470 w 10000"/>
              <a:gd name="connsiteY8" fmla="*/ 17525 h 17811"/>
              <a:gd name="connsiteX9" fmla="*/ 0 w 10000"/>
              <a:gd name="connsiteY9" fmla="*/ 17579 h 17811"/>
              <a:gd name="connsiteX10" fmla="*/ 0 w 10000"/>
              <a:gd name="connsiteY10" fmla="*/ 5913 h 17811"/>
              <a:gd name="connsiteX0" fmla="*/ 0 w 10000"/>
              <a:gd name="connsiteY0" fmla="*/ 5907 h 17805"/>
              <a:gd name="connsiteX1" fmla="*/ 2440 w 10000"/>
              <a:gd name="connsiteY1" fmla="*/ 7177 h 17805"/>
              <a:gd name="connsiteX2" fmla="*/ 5701 w 10000"/>
              <a:gd name="connsiteY2" fmla="*/ 3474 h 17805"/>
              <a:gd name="connsiteX3" fmla="*/ 8396 w 10000"/>
              <a:gd name="connsiteY3" fmla="*/ 3691 h 17805"/>
              <a:gd name="connsiteX4" fmla="*/ 10000 w 10000"/>
              <a:gd name="connsiteY4" fmla="*/ 5907 h 17805"/>
              <a:gd name="connsiteX5" fmla="*/ 9881 w 10000"/>
              <a:gd name="connsiteY5" fmla="*/ 33 h 17805"/>
              <a:gd name="connsiteX6" fmla="*/ 7500 w 10000"/>
              <a:gd name="connsiteY6" fmla="*/ 8579 h 17805"/>
              <a:gd name="connsiteX7" fmla="*/ 4522 w 10000"/>
              <a:gd name="connsiteY7" fmla="*/ 14798 h 17805"/>
              <a:gd name="connsiteX8" fmla="*/ 2470 w 10000"/>
              <a:gd name="connsiteY8" fmla="*/ 17519 h 17805"/>
              <a:gd name="connsiteX9" fmla="*/ 0 w 10000"/>
              <a:gd name="connsiteY9" fmla="*/ 17573 h 17805"/>
              <a:gd name="connsiteX10" fmla="*/ 0 w 10000"/>
              <a:gd name="connsiteY10" fmla="*/ 5907 h 1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7805">
                <a:moveTo>
                  <a:pt x="0" y="5907"/>
                </a:moveTo>
                <a:cubicBezTo>
                  <a:pt x="0" y="6459"/>
                  <a:pt x="1490" y="7583"/>
                  <a:pt x="2440" y="7177"/>
                </a:cubicBezTo>
                <a:cubicBezTo>
                  <a:pt x="3390" y="6772"/>
                  <a:pt x="4708" y="4055"/>
                  <a:pt x="5701" y="3474"/>
                </a:cubicBezTo>
                <a:cubicBezTo>
                  <a:pt x="6694" y="2893"/>
                  <a:pt x="7680" y="3286"/>
                  <a:pt x="8396" y="3691"/>
                </a:cubicBezTo>
                <a:cubicBezTo>
                  <a:pt x="9112" y="4096"/>
                  <a:pt x="10000" y="5355"/>
                  <a:pt x="10000" y="5907"/>
                </a:cubicBezTo>
                <a:cubicBezTo>
                  <a:pt x="9955" y="3949"/>
                  <a:pt x="9926" y="1991"/>
                  <a:pt x="9881" y="33"/>
                </a:cubicBezTo>
                <a:cubicBezTo>
                  <a:pt x="9881" y="-519"/>
                  <a:pt x="8393" y="6118"/>
                  <a:pt x="7500" y="8579"/>
                </a:cubicBezTo>
                <a:cubicBezTo>
                  <a:pt x="6607" y="11040"/>
                  <a:pt x="5360" y="13308"/>
                  <a:pt x="4522" y="14798"/>
                </a:cubicBezTo>
                <a:cubicBezTo>
                  <a:pt x="3684" y="16288"/>
                  <a:pt x="3851" y="17519"/>
                  <a:pt x="2470" y="17519"/>
                </a:cubicBezTo>
                <a:cubicBezTo>
                  <a:pt x="1089" y="17519"/>
                  <a:pt x="0" y="18125"/>
                  <a:pt x="0" y="17573"/>
                </a:cubicBezTo>
                <a:lnTo>
                  <a:pt x="0" y="5907"/>
                </a:lnTo>
                <a:close/>
              </a:path>
            </a:pathLst>
          </a:cu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grpSp>
        <p:nvGrpSpPr>
          <p:cNvPr id="8" name="Group 7"/>
          <p:cNvGrpSpPr/>
          <p:nvPr/>
        </p:nvGrpSpPr>
        <p:grpSpPr>
          <a:xfrm>
            <a:off x="7405353" y="5294232"/>
            <a:ext cx="1521137" cy="1383463"/>
            <a:chOff x="7405353" y="5294232"/>
            <a:chExt cx="1521137" cy="1383463"/>
          </a:xfrm>
        </p:grpSpPr>
        <p:pic>
          <p:nvPicPr>
            <p:cNvPr id="9" name="Picture 8" descr="Resultado de imagen para construccion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5353" y="5294232"/>
              <a:ext cx="1521137" cy="13834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http://www.impac.com.mx/_img/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30316" y="5398176"/>
              <a:ext cx="240331" cy="228977"/>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ectangle 10"/>
          <p:cNvSpPr/>
          <p:nvPr/>
        </p:nvSpPr>
        <p:spPr>
          <a:xfrm>
            <a:off x="267665" y="3104748"/>
            <a:ext cx="6390712" cy="2031325"/>
          </a:xfrm>
          <a:prstGeom prst="rect">
            <a:avLst/>
          </a:prstGeom>
        </p:spPr>
        <p:txBody>
          <a:bodyPr wrap="square">
            <a:spAutoFit/>
          </a:bodyPr>
          <a:lstStyle/>
          <a:p>
            <a:r>
              <a:rPr lang="es-MX" b="1" dirty="0" smtClean="0">
                <a:solidFill>
                  <a:srgbClr val="000000"/>
                </a:solidFill>
              </a:rPr>
              <a:t>Como reparar una grieta o fisura.</a:t>
            </a:r>
          </a:p>
          <a:p>
            <a:r>
              <a:rPr lang="es-MX" dirty="0" smtClean="0">
                <a:solidFill>
                  <a:srgbClr val="000000"/>
                </a:solidFill>
              </a:rPr>
              <a:t> </a:t>
            </a:r>
          </a:p>
          <a:p>
            <a:r>
              <a:rPr lang="es-MX" dirty="0" smtClean="0">
                <a:solidFill>
                  <a:srgbClr val="000000"/>
                </a:solidFill>
              </a:rPr>
              <a:t>Abrir </a:t>
            </a:r>
            <a:r>
              <a:rPr lang="es-MX" dirty="0">
                <a:solidFill>
                  <a:srgbClr val="000000"/>
                </a:solidFill>
              </a:rPr>
              <a:t>la grieta en “V” eliminando partes </a:t>
            </a:r>
            <a:r>
              <a:rPr lang="es-MX" dirty="0" smtClean="0">
                <a:solidFill>
                  <a:srgbClr val="000000"/>
                </a:solidFill>
              </a:rPr>
              <a:t>de </a:t>
            </a:r>
            <a:r>
              <a:rPr lang="pt-BR" dirty="0" smtClean="0">
                <a:solidFill>
                  <a:srgbClr val="000000"/>
                </a:solidFill>
              </a:rPr>
              <a:t>mortero </a:t>
            </a:r>
            <a:r>
              <a:rPr lang="pt-BR" dirty="0">
                <a:solidFill>
                  <a:srgbClr val="000000"/>
                </a:solidFill>
              </a:rPr>
              <a:t>desprendido o pintura deteriorada</a:t>
            </a:r>
            <a:r>
              <a:rPr lang="pt-BR" dirty="0" smtClean="0">
                <a:solidFill>
                  <a:srgbClr val="000000"/>
                </a:solidFill>
              </a:rPr>
              <a:t>.</a:t>
            </a:r>
          </a:p>
          <a:p>
            <a:endParaRPr lang="pt-BR" dirty="0">
              <a:solidFill>
                <a:srgbClr val="000000"/>
              </a:solidFill>
            </a:endParaRPr>
          </a:p>
          <a:p>
            <a:r>
              <a:rPr lang="es-MX" dirty="0" smtClean="0">
                <a:solidFill>
                  <a:srgbClr val="000000"/>
                </a:solidFill>
              </a:rPr>
              <a:t>Consolidar </a:t>
            </a:r>
            <a:r>
              <a:rPr lang="es-MX" dirty="0">
                <a:solidFill>
                  <a:srgbClr val="000000"/>
                </a:solidFill>
              </a:rPr>
              <a:t>la grieta abierta, a fin de </a:t>
            </a:r>
            <a:r>
              <a:rPr lang="es-MX" dirty="0" smtClean="0">
                <a:solidFill>
                  <a:srgbClr val="000000"/>
                </a:solidFill>
              </a:rPr>
              <a:t>asegurar un </a:t>
            </a:r>
            <a:r>
              <a:rPr lang="es-MX" dirty="0">
                <a:solidFill>
                  <a:srgbClr val="000000"/>
                </a:solidFill>
              </a:rPr>
              <a:t>mejor anclaje del producto de </a:t>
            </a:r>
            <a:r>
              <a:rPr lang="es-MX" dirty="0" smtClean="0">
                <a:solidFill>
                  <a:srgbClr val="000000"/>
                </a:solidFill>
              </a:rPr>
              <a:t>relleno y rellenar </a:t>
            </a:r>
            <a:r>
              <a:rPr lang="es-MX" dirty="0">
                <a:solidFill>
                  <a:srgbClr val="000000"/>
                </a:solidFill>
              </a:rPr>
              <a:t>la grieta con el </a:t>
            </a:r>
            <a:r>
              <a:rPr lang="es-MX" dirty="0" smtClean="0">
                <a:solidFill>
                  <a:srgbClr val="000000"/>
                </a:solidFill>
              </a:rPr>
              <a:t>WR-500</a:t>
            </a:r>
            <a:endParaRPr lang="es-MX" dirty="0"/>
          </a:p>
        </p:txBody>
      </p:sp>
      <p:sp>
        <p:nvSpPr>
          <p:cNvPr id="12" name="Rectangle 11"/>
          <p:cNvSpPr/>
          <p:nvPr/>
        </p:nvSpPr>
        <p:spPr>
          <a:xfrm>
            <a:off x="267665" y="758013"/>
            <a:ext cx="6390712" cy="1477328"/>
          </a:xfrm>
          <a:prstGeom prst="rect">
            <a:avLst/>
          </a:prstGeom>
        </p:spPr>
        <p:txBody>
          <a:bodyPr wrap="square">
            <a:spAutoFit/>
          </a:bodyPr>
          <a:lstStyle/>
          <a:p>
            <a:pPr algn="just"/>
            <a:r>
              <a:rPr lang="es-MX" b="1" dirty="0"/>
              <a:t>Grietas</a:t>
            </a:r>
            <a:r>
              <a:rPr lang="es-MX" dirty="0"/>
              <a:t>: Todas aquellas aberturas incontroladas de un elemento superficial que afectan a todo su espesor</a:t>
            </a:r>
            <a:r>
              <a:rPr lang="es-MX" dirty="0" smtClean="0"/>
              <a:t>.</a:t>
            </a:r>
          </a:p>
          <a:p>
            <a:pPr algn="just"/>
            <a:endParaRPr lang="es-MX" dirty="0"/>
          </a:p>
          <a:p>
            <a:pPr algn="just"/>
            <a:r>
              <a:rPr lang="es-MX" b="1" dirty="0" smtClean="0"/>
              <a:t>Fisuras</a:t>
            </a:r>
            <a:r>
              <a:rPr lang="es-MX" dirty="0"/>
              <a:t>: Todas aquellas aberturas incontroladas que afectan solamente a la superficie del elemento o a su acabado superficial.</a:t>
            </a:r>
            <a:endParaRPr lang="es-MX" dirty="0">
              <a:effectLst/>
            </a:endParaRPr>
          </a:p>
        </p:txBody>
      </p:sp>
    </p:spTree>
    <p:extLst>
      <p:ext uri="{BB962C8B-B14F-4D97-AF65-F5344CB8AC3E}">
        <p14:creationId xmlns:p14="http://schemas.microsoft.com/office/powerpoint/2010/main" val="40350692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9760" y="1014198"/>
            <a:ext cx="5512158" cy="3293209"/>
          </a:xfrm>
          <a:prstGeom prst="rect">
            <a:avLst/>
          </a:prstGeom>
        </p:spPr>
        <p:txBody>
          <a:bodyPr wrap="square">
            <a:spAutoFit/>
          </a:bodyPr>
          <a:lstStyle/>
          <a:p>
            <a:endParaRPr lang="es-MX" sz="1600" dirty="0"/>
          </a:p>
          <a:p>
            <a:r>
              <a:rPr lang="es-MX" sz="1600" dirty="0"/>
              <a:t>Debido a la composición del cemento (el óxido</a:t>
            </a:r>
          </a:p>
          <a:p>
            <a:r>
              <a:rPr lang="es-MX" sz="1600" dirty="0"/>
              <a:t>de cal, el óxido de aluminio y óxido de sílice</a:t>
            </a:r>
            <a:r>
              <a:rPr lang="es-MX" sz="1600" dirty="0" smtClean="0"/>
              <a:t>), cuando </a:t>
            </a:r>
            <a:r>
              <a:rPr lang="es-MX" sz="1600" dirty="0"/>
              <a:t>se produce la hidratación y </a:t>
            </a:r>
            <a:r>
              <a:rPr lang="es-MX" sz="1600" dirty="0" smtClean="0"/>
              <a:t>endurecimiento (fraguado</a:t>
            </a:r>
            <a:r>
              <a:rPr lang="es-MX" sz="1600" dirty="0"/>
              <a:t>), quedan poros que </a:t>
            </a:r>
            <a:r>
              <a:rPr lang="es-MX" sz="1600" dirty="0" smtClean="0"/>
              <a:t>contienen Ca(OH)2 </a:t>
            </a:r>
            <a:r>
              <a:rPr lang="es-MX" sz="1600" dirty="0"/>
              <a:t>disuelto. </a:t>
            </a:r>
            <a:endParaRPr lang="es-MX" sz="1600" dirty="0" smtClean="0"/>
          </a:p>
          <a:p>
            <a:endParaRPr lang="es-MX" sz="1600" dirty="0"/>
          </a:p>
          <a:p>
            <a:r>
              <a:rPr lang="es-MX" sz="1600" dirty="0" smtClean="0"/>
              <a:t>Éstos </a:t>
            </a:r>
            <a:r>
              <a:rPr lang="es-MX" sz="1600" dirty="0"/>
              <a:t>poros ofrecen el </a:t>
            </a:r>
            <a:r>
              <a:rPr lang="es-MX" sz="1600" dirty="0" smtClean="0"/>
              <a:t>medio alcalino </a:t>
            </a:r>
            <a:r>
              <a:rPr lang="es-MX" sz="1600" dirty="0"/>
              <a:t>necesario (pH 12,5 o superior) para </a:t>
            </a:r>
            <a:r>
              <a:rPr lang="es-MX" sz="1600" dirty="0" smtClean="0"/>
              <a:t>la protección anticorrosiva (pasivación del</a:t>
            </a:r>
          </a:p>
          <a:p>
            <a:r>
              <a:rPr lang="es-MX" sz="1600" dirty="0" smtClean="0"/>
              <a:t>acero</a:t>
            </a:r>
            <a:r>
              <a:rPr lang="es-MX" sz="1600" dirty="0"/>
              <a:t>) ya que se forma una película continua </a:t>
            </a:r>
            <a:r>
              <a:rPr lang="es-MX" sz="1600" dirty="0" smtClean="0"/>
              <a:t>y adherente </a:t>
            </a:r>
            <a:r>
              <a:rPr lang="es-MX" sz="1600" dirty="0"/>
              <a:t>de óxido </a:t>
            </a:r>
            <a:r>
              <a:rPr lang="es-MX" sz="1600" dirty="0" smtClean="0"/>
              <a:t>férrico.</a:t>
            </a:r>
          </a:p>
          <a:p>
            <a:endParaRPr lang="es-MX" sz="1600" dirty="0"/>
          </a:p>
          <a:p>
            <a:r>
              <a:rPr lang="es-MX" sz="1600" dirty="0" smtClean="0"/>
              <a:t>El </a:t>
            </a:r>
            <a:r>
              <a:rPr lang="es-MX" sz="1600" dirty="0"/>
              <a:t>deterioro del hormigón armado, que </a:t>
            </a:r>
            <a:r>
              <a:rPr lang="es-MX" sz="1600" dirty="0" smtClean="0"/>
              <a:t>contiene cemento</a:t>
            </a:r>
            <a:r>
              <a:rPr lang="es-MX" sz="1600" dirty="0"/>
              <a:t>, tiene su origen más frecuente en </a:t>
            </a:r>
            <a:r>
              <a:rPr lang="es-MX" sz="1600" dirty="0" smtClean="0"/>
              <a:t>la corrosión </a:t>
            </a:r>
            <a:r>
              <a:rPr lang="es-MX" sz="1600" dirty="0"/>
              <a:t>de la </a:t>
            </a:r>
            <a:r>
              <a:rPr lang="es-MX" sz="1600" dirty="0" smtClean="0"/>
              <a:t>armadura</a:t>
            </a:r>
            <a:r>
              <a:rPr lang="es-MX" sz="1600" dirty="0"/>
              <a:t>.</a:t>
            </a:r>
          </a:p>
        </p:txBody>
      </p:sp>
      <p:pic>
        <p:nvPicPr>
          <p:cNvPr id="4" name="Picture 3"/>
          <p:cNvPicPr>
            <a:picLocks noChangeAspect="1"/>
          </p:cNvPicPr>
          <p:nvPr/>
        </p:nvPicPr>
        <p:blipFill>
          <a:blip r:embed="rId2"/>
          <a:stretch>
            <a:fillRect/>
          </a:stretch>
        </p:blipFill>
        <p:spPr>
          <a:xfrm>
            <a:off x="5939343" y="857798"/>
            <a:ext cx="2822548" cy="4221563"/>
          </a:xfrm>
          <a:prstGeom prst="rect">
            <a:avLst/>
          </a:prstGeom>
        </p:spPr>
      </p:pic>
      <p:sp>
        <p:nvSpPr>
          <p:cNvPr id="2" name="Rectangle 1"/>
          <p:cNvSpPr/>
          <p:nvPr/>
        </p:nvSpPr>
        <p:spPr>
          <a:xfrm>
            <a:off x="259759" y="211467"/>
            <a:ext cx="7712264" cy="461665"/>
          </a:xfrm>
          <a:prstGeom prst="rect">
            <a:avLst/>
          </a:prstGeom>
        </p:spPr>
        <p:txBody>
          <a:bodyPr wrap="square">
            <a:spAutoFit/>
          </a:bodyPr>
          <a:lstStyle/>
          <a:p>
            <a:r>
              <a:rPr lang="pt-BR" sz="2400" b="1" dirty="0" smtClean="0"/>
              <a:t>Por que se deteriora el hormigon </a:t>
            </a:r>
            <a:r>
              <a:rPr lang="pt-BR" sz="2400" b="1" dirty="0" smtClean="0"/>
              <a:t>armado.</a:t>
            </a:r>
            <a:endParaRPr lang="es-MX" sz="2400" b="1" dirty="0"/>
          </a:p>
        </p:txBody>
      </p:sp>
      <p:pic>
        <p:nvPicPr>
          <p:cNvPr id="6" name="Picture 2" descr="Resultado de imagen para concreto"/>
          <p:cNvPicPr>
            <a:picLocks noChangeAspect="1" noChangeArrowheads="1"/>
          </p:cNvPicPr>
          <p:nvPr/>
        </p:nvPicPr>
        <p:blipFill rotWithShape="1">
          <a:blip r:embed="rId3">
            <a:extLst>
              <a:ext uri="{28A0092B-C50C-407E-A947-70E740481C1C}">
                <a14:useLocalDpi xmlns:a14="http://schemas.microsoft.com/office/drawing/2010/main" val="0"/>
              </a:ext>
            </a:extLst>
          </a:blip>
          <a:srcRect t="78612" b="-1"/>
          <a:stretch/>
        </p:blipFill>
        <p:spPr bwMode="auto">
          <a:xfrm>
            <a:off x="0" y="6356809"/>
            <a:ext cx="9144000" cy="489346"/>
          </a:xfrm>
          <a:prstGeom prst="rect">
            <a:avLst/>
          </a:prstGeom>
          <a:noFill/>
          <a:extLst>
            <a:ext uri="{909E8E84-426E-40DD-AFC4-6F175D3DCCD1}">
              <a14:hiddenFill xmlns:a14="http://schemas.microsoft.com/office/drawing/2010/main">
                <a:solidFill>
                  <a:srgbClr val="FFFFFF"/>
                </a:solidFill>
              </a14:hiddenFill>
            </a:ext>
          </a:extLst>
        </p:spPr>
      </p:pic>
      <p:sp>
        <p:nvSpPr>
          <p:cNvPr id="7" name="Flowchart: Punched Tape 5"/>
          <p:cNvSpPr/>
          <p:nvPr/>
        </p:nvSpPr>
        <p:spPr>
          <a:xfrm>
            <a:off x="0" y="6199904"/>
            <a:ext cx="9144000" cy="397733"/>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2548 h 11548"/>
              <a:gd name="connsiteX1" fmla="*/ 2500 w 10000"/>
              <a:gd name="connsiteY1" fmla="*/ 3548 h 11548"/>
              <a:gd name="connsiteX2" fmla="*/ 5701 w 10000"/>
              <a:gd name="connsiteY2" fmla="*/ 115 h 11548"/>
              <a:gd name="connsiteX3" fmla="*/ 7500 w 10000"/>
              <a:gd name="connsiteY3" fmla="*/ 1548 h 11548"/>
              <a:gd name="connsiteX4" fmla="*/ 10000 w 10000"/>
              <a:gd name="connsiteY4" fmla="*/ 2548 h 11548"/>
              <a:gd name="connsiteX5" fmla="*/ 10000 w 10000"/>
              <a:gd name="connsiteY5" fmla="*/ 10548 h 11548"/>
              <a:gd name="connsiteX6" fmla="*/ 7500 w 10000"/>
              <a:gd name="connsiteY6" fmla="*/ 9548 h 11548"/>
              <a:gd name="connsiteX7" fmla="*/ 5000 w 10000"/>
              <a:gd name="connsiteY7" fmla="*/ 10548 h 11548"/>
              <a:gd name="connsiteX8" fmla="*/ 2500 w 10000"/>
              <a:gd name="connsiteY8" fmla="*/ 11548 h 11548"/>
              <a:gd name="connsiteX9" fmla="*/ 0 w 10000"/>
              <a:gd name="connsiteY9" fmla="*/ 10548 h 11548"/>
              <a:gd name="connsiteX10" fmla="*/ 0 w 10000"/>
              <a:gd name="connsiteY10" fmla="*/ 2548 h 11548"/>
              <a:gd name="connsiteX0" fmla="*/ 0 w 10000"/>
              <a:gd name="connsiteY0" fmla="*/ 2706 h 11706"/>
              <a:gd name="connsiteX1" fmla="*/ 2500 w 10000"/>
              <a:gd name="connsiteY1" fmla="*/ 3706 h 11706"/>
              <a:gd name="connsiteX2" fmla="*/ 5701 w 10000"/>
              <a:gd name="connsiteY2" fmla="*/ 273 h 11706"/>
              <a:gd name="connsiteX3" fmla="*/ 8396 w 10000"/>
              <a:gd name="connsiteY3" fmla="*/ 490 h 11706"/>
              <a:gd name="connsiteX4" fmla="*/ 10000 w 10000"/>
              <a:gd name="connsiteY4" fmla="*/ 2706 h 11706"/>
              <a:gd name="connsiteX5" fmla="*/ 10000 w 10000"/>
              <a:gd name="connsiteY5" fmla="*/ 10706 h 11706"/>
              <a:gd name="connsiteX6" fmla="*/ 7500 w 10000"/>
              <a:gd name="connsiteY6" fmla="*/ 9706 h 11706"/>
              <a:gd name="connsiteX7" fmla="*/ 5000 w 10000"/>
              <a:gd name="connsiteY7" fmla="*/ 10706 h 11706"/>
              <a:gd name="connsiteX8" fmla="*/ 2500 w 10000"/>
              <a:gd name="connsiteY8" fmla="*/ 11706 h 11706"/>
              <a:gd name="connsiteX9" fmla="*/ 0 w 10000"/>
              <a:gd name="connsiteY9" fmla="*/ 10706 h 11706"/>
              <a:gd name="connsiteX10" fmla="*/ 0 w 10000"/>
              <a:gd name="connsiteY10" fmla="*/ 2706 h 11706"/>
              <a:gd name="connsiteX0" fmla="*/ 0 w 10000"/>
              <a:gd name="connsiteY0" fmla="*/ 2726 h 11726"/>
              <a:gd name="connsiteX1" fmla="*/ 2440 w 10000"/>
              <a:gd name="connsiteY1" fmla="*/ 3996 h 11726"/>
              <a:gd name="connsiteX2" fmla="*/ 5701 w 10000"/>
              <a:gd name="connsiteY2" fmla="*/ 293 h 11726"/>
              <a:gd name="connsiteX3" fmla="*/ 8396 w 10000"/>
              <a:gd name="connsiteY3" fmla="*/ 510 h 11726"/>
              <a:gd name="connsiteX4" fmla="*/ 10000 w 10000"/>
              <a:gd name="connsiteY4" fmla="*/ 2726 h 11726"/>
              <a:gd name="connsiteX5" fmla="*/ 10000 w 10000"/>
              <a:gd name="connsiteY5" fmla="*/ 10726 h 11726"/>
              <a:gd name="connsiteX6" fmla="*/ 7500 w 10000"/>
              <a:gd name="connsiteY6" fmla="*/ 9726 h 11726"/>
              <a:gd name="connsiteX7" fmla="*/ 5000 w 10000"/>
              <a:gd name="connsiteY7" fmla="*/ 10726 h 11726"/>
              <a:gd name="connsiteX8" fmla="*/ 2500 w 10000"/>
              <a:gd name="connsiteY8" fmla="*/ 11726 h 11726"/>
              <a:gd name="connsiteX9" fmla="*/ 0 w 10000"/>
              <a:gd name="connsiteY9" fmla="*/ 10726 h 11726"/>
              <a:gd name="connsiteX10" fmla="*/ 0 w 10000"/>
              <a:gd name="connsiteY10" fmla="*/ 2726 h 11726"/>
              <a:gd name="connsiteX0" fmla="*/ 0 w 10000"/>
              <a:gd name="connsiteY0" fmla="*/ 2726 h 11726"/>
              <a:gd name="connsiteX1" fmla="*/ 2440 w 10000"/>
              <a:gd name="connsiteY1" fmla="*/ 3996 h 11726"/>
              <a:gd name="connsiteX2" fmla="*/ 5701 w 10000"/>
              <a:gd name="connsiteY2" fmla="*/ 293 h 11726"/>
              <a:gd name="connsiteX3" fmla="*/ 8396 w 10000"/>
              <a:gd name="connsiteY3" fmla="*/ 510 h 11726"/>
              <a:gd name="connsiteX4" fmla="*/ 10000 w 10000"/>
              <a:gd name="connsiteY4" fmla="*/ 2726 h 11726"/>
              <a:gd name="connsiteX5" fmla="*/ 10000 w 10000"/>
              <a:gd name="connsiteY5" fmla="*/ 10726 h 11726"/>
              <a:gd name="connsiteX6" fmla="*/ 7500 w 10000"/>
              <a:gd name="connsiteY6" fmla="*/ 9726 h 11726"/>
              <a:gd name="connsiteX7" fmla="*/ 4537 w 10000"/>
              <a:gd name="connsiteY7" fmla="*/ 7951 h 11726"/>
              <a:gd name="connsiteX8" fmla="*/ 2500 w 10000"/>
              <a:gd name="connsiteY8" fmla="*/ 11726 h 11726"/>
              <a:gd name="connsiteX9" fmla="*/ 0 w 10000"/>
              <a:gd name="connsiteY9" fmla="*/ 10726 h 11726"/>
              <a:gd name="connsiteX10" fmla="*/ 0 w 10000"/>
              <a:gd name="connsiteY10" fmla="*/ 2726 h 11726"/>
              <a:gd name="connsiteX0" fmla="*/ 0 w 10000"/>
              <a:gd name="connsiteY0" fmla="*/ 2726 h 11726"/>
              <a:gd name="connsiteX1" fmla="*/ 2440 w 10000"/>
              <a:gd name="connsiteY1" fmla="*/ 3996 h 11726"/>
              <a:gd name="connsiteX2" fmla="*/ 5701 w 10000"/>
              <a:gd name="connsiteY2" fmla="*/ 293 h 11726"/>
              <a:gd name="connsiteX3" fmla="*/ 8396 w 10000"/>
              <a:gd name="connsiteY3" fmla="*/ 510 h 11726"/>
              <a:gd name="connsiteX4" fmla="*/ 10000 w 10000"/>
              <a:gd name="connsiteY4" fmla="*/ 2726 h 11726"/>
              <a:gd name="connsiteX5" fmla="*/ 10000 w 10000"/>
              <a:gd name="connsiteY5" fmla="*/ 10726 h 11726"/>
              <a:gd name="connsiteX6" fmla="*/ 7500 w 10000"/>
              <a:gd name="connsiteY6" fmla="*/ 4176 h 11726"/>
              <a:gd name="connsiteX7" fmla="*/ 4537 w 10000"/>
              <a:gd name="connsiteY7" fmla="*/ 7951 h 11726"/>
              <a:gd name="connsiteX8" fmla="*/ 2500 w 10000"/>
              <a:gd name="connsiteY8" fmla="*/ 11726 h 11726"/>
              <a:gd name="connsiteX9" fmla="*/ 0 w 10000"/>
              <a:gd name="connsiteY9" fmla="*/ 10726 h 11726"/>
              <a:gd name="connsiteX10" fmla="*/ 0 w 10000"/>
              <a:gd name="connsiteY10" fmla="*/ 2726 h 11726"/>
              <a:gd name="connsiteX0" fmla="*/ 0 w 10000"/>
              <a:gd name="connsiteY0" fmla="*/ 5909 h 14909"/>
              <a:gd name="connsiteX1" fmla="*/ 2440 w 10000"/>
              <a:gd name="connsiteY1" fmla="*/ 7179 h 14909"/>
              <a:gd name="connsiteX2" fmla="*/ 5701 w 10000"/>
              <a:gd name="connsiteY2" fmla="*/ 3476 h 14909"/>
              <a:gd name="connsiteX3" fmla="*/ 8396 w 10000"/>
              <a:gd name="connsiteY3" fmla="*/ 3693 h 14909"/>
              <a:gd name="connsiteX4" fmla="*/ 10000 w 10000"/>
              <a:gd name="connsiteY4" fmla="*/ 5909 h 14909"/>
              <a:gd name="connsiteX5" fmla="*/ 9866 w 10000"/>
              <a:gd name="connsiteY5" fmla="*/ 35 h 14909"/>
              <a:gd name="connsiteX6" fmla="*/ 7500 w 10000"/>
              <a:gd name="connsiteY6" fmla="*/ 7359 h 14909"/>
              <a:gd name="connsiteX7" fmla="*/ 4537 w 10000"/>
              <a:gd name="connsiteY7" fmla="*/ 11134 h 14909"/>
              <a:gd name="connsiteX8" fmla="*/ 2500 w 10000"/>
              <a:gd name="connsiteY8" fmla="*/ 14909 h 14909"/>
              <a:gd name="connsiteX9" fmla="*/ 0 w 10000"/>
              <a:gd name="connsiteY9" fmla="*/ 13909 h 14909"/>
              <a:gd name="connsiteX10" fmla="*/ 0 w 10000"/>
              <a:gd name="connsiteY10" fmla="*/ 5909 h 14909"/>
              <a:gd name="connsiteX0" fmla="*/ 0 w 10000"/>
              <a:gd name="connsiteY0" fmla="*/ 5909 h 14909"/>
              <a:gd name="connsiteX1" fmla="*/ 2440 w 10000"/>
              <a:gd name="connsiteY1" fmla="*/ 7179 h 14909"/>
              <a:gd name="connsiteX2" fmla="*/ 5701 w 10000"/>
              <a:gd name="connsiteY2" fmla="*/ 3476 h 14909"/>
              <a:gd name="connsiteX3" fmla="*/ 8396 w 10000"/>
              <a:gd name="connsiteY3" fmla="*/ 3693 h 14909"/>
              <a:gd name="connsiteX4" fmla="*/ 10000 w 10000"/>
              <a:gd name="connsiteY4" fmla="*/ 5909 h 14909"/>
              <a:gd name="connsiteX5" fmla="*/ 9881 w 10000"/>
              <a:gd name="connsiteY5" fmla="*/ 35 h 14909"/>
              <a:gd name="connsiteX6" fmla="*/ 7500 w 10000"/>
              <a:gd name="connsiteY6" fmla="*/ 7359 h 14909"/>
              <a:gd name="connsiteX7" fmla="*/ 4537 w 10000"/>
              <a:gd name="connsiteY7" fmla="*/ 11134 h 14909"/>
              <a:gd name="connsiteX8" fmla="*/ 2500 w 10000"/>
              <a:gd name="connsiteY8" fmla="*/ 14909 h 14909"/>
              <a:gd name="connsiteX9" fmla="*/ 0 w 10000"/>
              <a:gd name="connsiteY9" fmla="*/ 13909 h 14909"/>
              <a:gd name="connsiteX10" fmla="*/ 0 w 10000"/>
              <a:gd name="connsiteY10" fmla="*/ 5909 h 14909"/>
              <a:gd name="connsiteX0" fmla="*/ 0 w 10000"/>
              <a:gd name="connsiteY0" fmla="*/ 5909 h 14052"/>
              <a:gd name="connsiteX1" fmla="*/ 2440 w 10000"/>
              <a:gd name="connsiteY1" fmla="*/ 7179 h 14052"/>
              <a:gd name="connsiteX2" fmla="*/ 5701 w 10000"/>
              <a:gd name="connsiteY2" fmla="*/ 3476 h 14052"/>
              <a:gd name="connsiteX3" fmla="*/ 8396 w 10000"/>
              <a:gd name="connsiteY3" fmla="*/ 3693 h 14052"/>
              <a:gd name="connsiteX4" fmla="*/ 10000 w 10000"/>
              <a:gd name="connsiteY4" fmla="*/ 5909 h 14052"/>
              <a:gd name="connsiteX5" fmla="*/ 9881 w 10000"/>
              <a:gd name="connsiteY5" fmla="*/ 35 h 14052"/>
              <a:gd name="connsiteX6" fmla="*/ 7500 w 10000"/>
              <a:gd name="connsiteY6" fmla="*/ 7359 h 14052"/>
              <a:gd name="connsiteX7" fmla="*/ 4537 w 10000"/>
              <a:gd name="connsiteY7" fmla="*/ 11134 h 14052"/>
              <a:gd name="connsiteX8" fmla="*/ 2470 w 10000"/>
              <a:gd name="connsiteY8" fmla="*/ 13244 h 14052"/>
              <a:gd name="connsiteX9" fmla="*/ 0 w 10000"/>
              <a:gd name="connsiteY9" fmla="*/ 13909 h 14052"/>
              <a:gd name="connsiteX10" fmla="*/ 0 w 10000"/>
              <a:gd name="connsiteY10" fmla="*/ 5909 h 14052"/>
              <a:gd name="connsiteX0" fmla="*/ 0 w 10000"/>
              <a:gd name="connsiteY0" fmla="*/ 5909 h 17618"/>
              <a:gd name="connsiteX1" fmla="*/ 2440 w 10000"/>
              <a:gd name="connsiteY1" fmla="*/ 7179 h 17618"/>
              <a:gd name="connsiteX2" fmla="*/ 5701 w 10000"/>
              <a:gd name="connsiteY2" fmla="*/ 3476 h 17618"/>
              <a:gd name="connsiteX3" fmla="*/ 8396 w 10000"/>
              <a:gd name="connsiteY3" fmla="*/ 3693 h 17618"/>
              <a:gd name="connsiteX4" fmla="*/ 10000 w 10000"/>
              <a:gd name="connsiteY4" fmla="*/ 5909 h 17618"/>
              <a:gd name="connsiteX5" fmla="*/ 9881 w 10000"/>
              <a:gd name="connsiteY5" fmla="*/ 35 h 17618"/>
              <a:gd name="connsiteX6" fmla="*/ 7500 w 10000"/>
              <a:gd name="connsiteY6" fmla="*/ 7359 h 17618"/>
              <a:gd name="connsiteX7" fmla="*/ 4537 w 10000"/>
              <a:gd name="connsiteY7" fmla="*/ 11134 h 17618"/>
              <a:gd name="connsiteX8" fmla="*/ 2470 w 10000"/>
              <a:gd name="connsiteY8" fmla="*/ 13244 h 17618"/>
              <a:gd name="connsiteX9" fmla="*/ 0 w 10000"/>
              <a:gd name="connsiteY9" fmla="*/ 17575 h 17618"/>
              <a:gd name="connsiteX10" fmla="*/ 0 w 10000"/>
              <a:gd name="connsiteY10" fmla="*/ 5909 h 17618"/>
              <a:gd name="connsiteX0" fmla="*/ 0 w 10000"/>
              <a:gd name="connsiteY0" fmla="*/ 5909 h 17807"/>
              <a:gd name="connsiteX1" fmla="*/ 2440 w 10000"/>
              <a:gd name="connsiteY1" fmla="*/ 7179 h 17807"/>
              <a:gd name="connsiteX2" fmla="*/ 5701 w 10000"/>
              <a:gd name="connsiteY2" fmla="*/ 3476 h 17807"/>
              <a:gd name="connsiteX3" fmla="*/ 8396 w 10000"/>
              <a:gd name="connsiteY3" fmla="*/ 3693 h 17807"/>
              <a:gd name="connsiteX4" fmla="*/ 10000 w 10000"/>
              <a:gd name="connsiteY4" fmla="*/ 5909 h 17807"/>
              <a:gd name="connsiteX5" fmla="*/ 9881 w 10000"/>
              <a:gd name="connsiteY5" fmla="*/ 35 h 17807"/>
              <a:gd name="connsiteX6" fmla="*/ 7500 w 10000"/>
              <a:gd name="connsiteY6" fmla="*/ 7359 h 17807"/>
              <a:gd name="connsiteX7" fmla="*/ 4537 w 10000"/>
              <a:gd name="connsiteY7" fmla="*/ 11134 h 17807"/>
              <a:gd name="connsiteX8" fmla="*/ 2470 w 10000"/>
              <a:gd name="connsiteY8" fmla="*/ 17521 h 17807"/>
              <a:gd name="connsiteX9" fmla="*/ 0 w 10000"/>
              <a:gd name="connsiteY9" fmla="*/ 17575 h 17807"/>
              <a:gd name="connsiteX10" fmla="*/ 0 w 10000"/>
              <a:gd name="connsiteY10" fmla="*/ 5909 h 17807"/>
              <a:gd name="connsiteX0" fmla="*/ 0 w 10000"/>
              <a:gd name="connsiteY0" fmla="*/ 5913 h 17811"/>
              <a:gd name="connsiteX1" fmla="*/ 2440 w 10000"/>
              <a:gd name="connsiteY1" fmla="*/ 7183 h 17811"/>
              <a:gd name="connsiteX2" fmla="*/ 5701 w 10000"/>
              <a:gd name="connsiteY2" fmla="*/ 3480 h 17811"/>
              <a:gd name="connsiteX3" fmla="*/ 8396 w 10000"/>
              <a:gd name="connsiteY3" fmla="*/ 3697 h 17811"/>
              <a:gd name="connsiteX4" fmla="*/ 10000 w 10000"/>
              <a:gd name="connsiteY4" fmla="*/ 5913 h 17811"/>
              <a:gd name="connsiteX5" fmla="*/ 9881 w 10000"/>
              <a:gd name="connsiteY5" fmla="*/ 39 h 17811"/>
              <a:gd name="connsiteX6" fmla="*/ 7500 w 10000"/>
              <a:gd name="connsiteY6" fmla="*/ 7363 h 17811"/>
              <a:gd name="connsiteX7" fmla="*/ 4522 w 10000"/>
              <a:gd name="connsiteY7" fmla="*/ 14804 h 17811"/>
              <a:gd name="connsiteX8" fmla="*/ 2470 w 10000"/>
              <a:gd name="connsiteY8" fmla="*/ 17525 h 17811"/>
              <a:gd name="connsiteX9" fmla="*/ 0 w 10000"/>
              <a:gd name="connsiteY9" fmla="*/ 17579 h 17811"/>
              <a:gd name="connsiteX10" fmla="*/ 0 w 10000"/>
              <a:gd name="connsiteY10" fmla="*/ 5913 h 17811"/>
              <a:gd name="connsiteX0" fmla="*/ 0 w 10000"/>
              <a:gd name="connsiteY0" fmla="*/ 5907 h 17805"/>
              <a:gd name="connsiteX1" fmla="*/ 2440 w 10000"/>
              <a:gd name="connsiteY1" fmla="*/ 7177 h 17805"/>
              <a:gd name="connsiteX2" fmla="*/ 5701 w 10000"/>
              <a:gd name="connsiteY2" fmla="*/ 3474 h 17805"/>
              <a:gd name="connsiteX3" fmla="*/ 8396 w 10000"/>
              <a:gd name="connsiteY3" fmla="*/ 3691 h 17805"/>
              <a:gd name="connsiteX4" fmla="*/ 10000 w 10000"/>
              <a:gd name="connsiteY4" fmla="*/ 5907 h 17805"/>
              <a:gd name="connsiteX5" fmla="*/ 9881 w 10000"/>
              <a:gd name="connsiteY5" fmla="*/ 33 h 17805"/>
              <a:gd name="connsiteX6" fmla="*/ 7500 w 10000"/>
              <a:gd name="connsiteY6" fmla="*/ 8579 h 17805"/>
              <a:gd name="connsiteX7" fmla="*/ 4522 w 10000"/>
              <a:gd name="connsiteY7" fmla="*/ 14798 h 17805"/>
              <a:gd name="connsiteX8" fmla="*/ 2470 w 10000"/>
              <a:gd name="connsiteY8" fmla="*/ 17519 h 17805"/>
              <a:gd name="connsiteX9" fmla="*/ 0 w 10000"/>
              <a:gd name="connsiteY9" fmla="*/ 17573 h 17805"/>
              <a:gd name="connsiteX10" fmla="*/ 0 w 10000"/>
              <a:gd name="connsiteY10" fmla="*/ 5907 h 1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7805">
                <a:moveTo>
                  <a:pt x="0" y="5907"/>
                </a:moveTo>
                <a:cubicBezTo>
                  <a:pt x="0" y="6459"/>
                  <a:pt x="1490" y="7583"/>
                  <a:pt x="2440" y="7177"/>
                </a:cubicBezTo>
                <a:cubicBezTo>
                  <a:pt x="3390" y="6772"/>
                  <a:pt x="4708" y="4055"/>
                  <a:pt x="5701" y="3474"/>
                </a:cubicBezTo>
                <a:cubicBezTo>
                  <a:pt x="6694" y="2893"/>
                  <a:pt x="7680" y="3286"/>
                  <a:pt x="8396" y="3691"/>
                </a:cubicBezTo>
                <a:cubicBezTo>
                  <a:pt x="9112" y="4096"/>
                  <a:pt x="10000" y="5355"/>
                  <a:pt x="10000" y="5907"/>
                </a:cubicBezTo>
                <a:cubicBezTo>
                  <a:pt x="9955" y="3949"/>
                  <a:pt x="9926" y="1991"/>
                  <a:pt x="9881" y="33"/>
                </a:cubicBezTo>
                <a:cubicBezTo>
                  <a:pt x="9881" y="-519"/>
                  <a:pt x="8393" y="6118"/>
                  <a:pt x="7500" y="8579"/>
                </a:cubicBezTo>
                <a:cubicBezTo>
                  <a:pt x="6607" y="11040"/>
                  <a:pt x="5360" y="13308"/>
                  <a:pt x="4522" y="14798"/>
                </a:cubicBezTo>
                <a:cubicBezTo>
                  <a:pt x="3684" y="16288"/>
                  <a:pt x="3851" y="17519"/>
                  <a:pt x="2470" y="17519"/>
                </a:cubicBezTo>
                <a:cubicBezTo>
                  <a:pt x="1089" y="17519"/>
                  <a:pt x="0" y="18125"/>
                  <a:pt x="0" y="17573"/>
                </a:cubicBezTo>
                <a:lnTo>
                  <a:pt x="0" y="5907"/>
                </a:lnTo>
                <a:close/>
              </a:path>
            </a:pathLst>
          </a:cu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grpSp>
        <p:nvGrpSpPr>
          <p:cNvPr id="8" name="Group 7"/>
          <p:cNvGrpSpPr/>
          <p:nvPr/>
        </p:nvGrpSpPr>
        <p:grpSpPr>
          <a:xfrm>
            <a:off x="7405353" y="5294232"/>
            <a:ext cx="1521137" cy="1383463"/>
            <a:chOff x="7405353" y="5294232"/>
            <a:chExt cx="1521137" cy="1383463"/>
          </a:xfrm>
        </p:grpSpPr>
        <p:pic>
          <p:nvPicPr>
            <p:cNvPr id="9" name="Picture 8" descr="Resultado de imagen para construccion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5353" y="5294232"/>
              <a:ext cx="1521137" cy="13834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http://www.impac.com.mx/_img/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30316" y="5398176"/>
              <a:ext cx="240331" cy="2289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089357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4698" y="483881"/>
            <a:ext cx="4855335" cy="5570756"/>
          </a:xfrm>
          <a:prstGeom prst="rect">
            <a:avLst/>
          </a:prstGeom>
        </p:spPr>
        <p:txBody>
          <a:bodyPr wrap="square">
            <a:spAutoFit/>
          </a:bodyPr>
          <a:lstStyle/>
          <a:p>
            <a:r>
              <a:rPr lang="es-MX" sz="2000" b="1" dirty="0">
                <a:solidFill>
                  <a:srgbClr val="1B1C20"/>
                </a:solidFill>
              </a:rPr>
              <a:t>Causas de </a:t>
            </a:r>
            <a:r>
              <a:rPr lang="es-MX" sz="2000" b="1" dirty="0" smtClean="0">
                <a:solidFill>
                  <a:srgbClr val="1B1C20"/>
                </a:solidFill>
              </a:rPr>
              <a:t>corrosión </a:t>
            </a:r>
            <a:endParaRPr lang="es-MX" sz="2000" b="1" dirty="0">
              <a:solidFill>
                <a:srgbClr val="1B1C20"/>
              </a:solidFill>
            </a:endParaRPr>
          </a:p>
          <a:p>
            <a:endParaRPr lang="es-MX" sz="1600" b="1" dirty="0">
              <a:solidFill>
                <a:srgbClr val="1B1C20"/>
              </a:solidFill>
            </a:endParaRPr>
          </a:p>
          <a:p>
            <a:r>
              <a:rPr lang="es-MX" sz="1600" b="1" dirty="0" smtClean="0">
                <a:solidFill>
                  <a:srgbClr val="1B1C20"/>
                </a:solidFill>
              </a:rPr>
              <a:t>1. </a:t>
            </a:r>
            <a:r>
              <a:rPr lang="es-MX" sz="1600" dirty="0" smtClean="0">
                <a:solidFill>
                  <a:srgbClr val="1B1C20"/>
                </a:solidFill>
              </a:rPr>
              <a:t>Existencia </a:t>
            </a:r>
            <a:r>
              <a:rPr lang="es-MX" sz="1600" dirty="0">
                <a:solidFill>
                  <a:srgbClr val="1B1C20"/>
                </a:solidFill>
              </a:rPr>
              <a:t>de </a:t>
            </a:r>
            <a:r>
              <a:rPr lang="es-MX" sz="1600" b="1" dirty="0">
                <a:solidFill>
                  <a:srgbClr val="1B1C20"/>
                </a:solidFill>
              </a:rPr>
              <a:t>poros y fisuras </a:t>
            </a:r>
            <a:r>
              <a:rPr lang="es-MX" sz="1600" dirty="0">
                <a:solidFill>
                  <a:srgbClr val="1B1C20"/>
                </a:solidFill>
              </a:rPr>
              <a:t>en el hormigón</a:t>
            </a:r>
            <a:r>
              <a:rPr lang="es-MX" sz="1600" dirty="0" smtClean="0">
                <a:solidFill>
                  <a:srgbClr val="1B1C20"/>
                </a:solidFill>
              </a:rPr>
              <a:t>.</a:t>
            </a:r>
          </a:p>
          <a:p>
            <a:endParaRPr lang="es-MX" sz="1600" dirty="0">
              <a:solidFill>
                <a:srgbClr val="1B1C20"/>
              </a:solidFill>
            </a:endParaRPr>
          </a:p>
          <a:p>
            <a:r>
              <a:rPr lang="es-MX" sz="1600" b="1" dirty="0" smtClean="0">
                <a:solidFill>
                  <a:srgbClr val="1B1C20"/>
                </a:solidFill>
              </a:rPr>
              <a:t>2</a:t>
            </a:r>
            <a:r>
              <a:rPr lang="es-MX" sz="1600" b="1" dirty="0">
                <a:solidFill>
                  <a:srgbClr val="1B1C20"/>
                </a:solidFill>
              </a:rPr>
              <a:t>. Carbonatación: </a:t>
            </a:r>
            <a:r>
              <a:rPr lang="es-MX" sz="1600" dirty="0">
                <a:solidFill>
                  <a:srgbClr val="1B1C20"/>
                </a:solidFill>
              </a:rPr>
              <a:t>la presencia de </a:t>
            </a:r>
            <a:r>
              <a:rPr lang="es-MX" sz="1600" dirty="0" smtClean="0">
                <a:solidFill>
                  <a:srgbClr val="1B1C20"/>
                </a:solidFill>
              </a:rPr>
              <a:t>DIOXIDO DE CARBONO</a:t>
            </a:r>
            <a:r>
              <a:rPr lang="es-MX" sz="800" dirty="0" smtClean="0">
                <a:solidFill>
                  <a:srgbClr val="1B1C20"/>
                </a:solidFill>
              </a:rPr>
              <a:t> </a:t>
            </a:r>
            <a:r>
              <a:rPr lang="es-MX" sz="1600" dirty="0" smtClean="0">
                <a:solidFill>
                  <a:srgbClr val="1B1C20"/>
                </a:solidFill>
              </a:rPr>
              <a:t>en </a:t>
            </a:r>
            <a:r>
              <a:rPr lang="es-MX" sz="1600" dirty="0">
                <a:solidFill>
                  <a:srgbClr val="1B1C20"/>
                </a:solidFill>
              </a:rPr>
              <a:t>la </a:t>
            </a:r>
            <a:r>
              <a:rPr lang="es-MX" sz="1600" dirty="0" smtClean="0">
                <a:solidFill>
                  <a:srgbClr val="1B1C20"/>
                </a:solidFill>
              </a:rPr>
              <a:t>atmosfera y </a:t>
            </a:r>
            <a:r>
              <a:rPr lang="es-MX" sz="1600" dirty="0">
                <a:solidFill>
                  <a:srgbClr val="1B1C20"/>
                </a:solidFill>
              </a:rPr>
              <a:t>su penetración en el </a:t>
            </a:r>
            <a:r>
              <a:rPr lang="es-MX" sz="1600" dirty="0" smtClean="0">
                <a:solidFill>
                  <a:srgbClr val="1B1C20"/>
                </a:solidFill>
              </a:rPr>
              <a:t>hormigón a través </a:t>
            </a:r>
            <a:r>
              <a:rPr lang="es-MX" sz="1600" dirty="0">
                <a:solidFill>
                  <a:srgbClr val="1B1C20"/>
                </a:solidFill>
              </a:rPr>
              <a:t>de sus poros </a:t>
            </a:r>
            <a:endParaRPr lang="es-MX" sz="1600" dirty="0" smtClean="0">
              <a:solidFill>
                <a:srgbClr val="1B1C20"/>
              </a:solidFill>
            </a:endParaRPr>
          </a:p>
          <a:p>
            <a:r>
              <a:rPr lang="es-MX" sz="1600" dirty="0" smtClean="0">
                <a:solidFill>
                  <a:srgbClr val="1B1C20"/>
                </a:solidFill>
              </a:rPr>
              <a:t>El proceso </a:t>
            </a:r>
            <a:r>
              <a:rPr lang="es-MX" sz="1600" dirty="0">
                <a:solidFill>
                  <a:srgbClr val="1B1C20"/>
                </a:solidFill>
              </a:rPr>
              <a:t>de carbonatación se constata cuando el</a:t>
            </a:r>
          </a:p>
          <a:p>
            <a:r>
              <a:rPr lang="es-MX" sz="1600" dirty="0">
                <a:solidFill>
                  <a:srgbClr val="1B1C20"/>
                </a:solidFill>
              </a:rPr>
              <a:t>pH del hormigón baja del punto crítico pH &lt; 9,5</a:t>
            </a:r>
            <a:r>
              <a:rPr lang="es-MX" sz="1600" dirty="0" smtClean="0">
                <a:solidFill>
                  <a:srgbClr val="1B1C20"/>
                </a:solidFill>
              </a:rPr>
              <a:t>.</a:t>
            </a:r>
          </a:p>
          <a:p>
            <a:endParaRPr lang="es-MX" sz="1600" dirty="0">
              <a:solidFill>
                <a:srgbClr val="1B1C20"/>
              </a:solidFill>
            </a:endParaRPr>
          </a:p>
          <a:p>
            <a:r>
              <a:rPr lang="es-MX" sz="1600" b="1" dirty="0">
                <a:solidFill>
                  <a:srgbClr val="1B1C20"/>
                </a:solidFill>
              </a:rPr>
              <a:t>3. Sulfatación: </a:t>
            </a:r>
            <a:r>
              <a:rPr lang="es-MX" sz="1600" dirty="0">
                <a:solidFill>
                  <a:srgbClr val="1B1C20"/>
                </a:solidFill>
              </a:rPr>
              <a:t>es el resultado de la acción del</a:t>
            </a:r>
          </a:p>
          <a:p>
            <a:r>
              <a:rPr lang="es-MX" sz="1600" dirty="0" smtClean="0">
                <a:solidFill>
                  <a:srgbClr val="1B1C20"/>
                </a:solidFill>
              </a:rPr>
              <a:t>Dióxido de azufre</a:t>
            </a:r>
            <a:r>
              <a:rPr lang="es-MX" sz="800" dirty="0" smtClean="0">
                <a:solidFill>
                  <a:srgbClr val="1B1C20"/>
                </a:solidFill>
              </a:rPr>
              <a:t> </a:t>
            </a:r>
            <a:r>
              <a:rPr lang="es-MX" sz="1600" dirty="0">
                <a:solidFill>
                  <a:srgbClr val="1B1C20"/>
                </a:solidFill>
              </a:rPr>
              <a:t>que contiene el aire, a través de las </a:t>
            </a:r>
            <a:r>
              <a:rPr lang="es-MX" sz="1600" dirty="0" smtClean="0">
                <a:solidFill>
                  <a:srgbClr val="1B1C20"/>
                </a:solidFill>
              </a:rPr>
              <a:t>lluvias ácidas </a:t>
            </a:r>
            <a:r>
              <a:rPr lang="es-MX" sz="1600" dirty="0">
                <a:solidFill>
                  <a:srgbClr val="1B1C20"/>
                </a:solidFill>
              </a:rPr>
              <a:t>sobre el hormigón. </a:t>
            </a:r>
            <a:endParaRPr lang="es-MX" sz="1600" dirty="0" smtClean="0">
              <a:solidFill>
                <a:srgbClr val="1B1C20"/>
              </a:solidFill>
            </a:endParaRPr>
          </a:p>
          <a:p>
            <a:r>
              <a:rPr lang="es-MX" sz="1600" dirty="0" smtClean="0">
                <a:solidFill>
                  <a:srgbClr val="1B1C20"/>
                </a:solidFill>
              </a:rPr>
              <a:t>En </a:t>
            </a:r>
            <a:r>
              <a:rPr lang="es-MX" sz="1600" dirty="0">
                <a:solidFill>
                  <a:srgbClr val="1B1C20"/>
                </a:solidFill>
              </a:rPr>
              <a:t>la actualidad se </a:t>
            </a:r>
            <a:r>
              <a:rPr lang="es-MX" sz="1600" dirty="0" smtClean="0">
                <a:solidFill>
                  <a:srgbClr val="1B1C20"/>
                </a:solidFill>
              </a:rPr>
              <a:t>ha demostrado </a:t>
            </a:r>
            <a:r>
              <a:rPr lang="es-MX" sz="1600" dirty="0">
                <a:solidFill>
                  <a:srgbClr val="1B1C20"/>
                </a:solidFill>
              </a:rPr>
              <a:t>que el deterioro es superficial, </a:t>
            </a:r>
            <a:r>
              <a:rPr lang="es-MX" sz="1600" dirty="0" smtClean="0">
                <a:solidFill>
                  <a:srgbClr val="1B1C20"/>
                </a:solidFill>
              </a:rPr>
              <a:t>con una </a:t>
            </a:r>
            <a:r>
              <a:rPr lang="es-MX" sz="1600" dirty="0">
                <a:solidFill>
                  <a:srgbClr val="1B1C20"/>
                </a:solidFill>
              </a:rPr>
              <a:t>profundidad máxima de 5 mm</a:t>
            </a:r>
            <a:r>
              <a:rPr lang="es-MX" sz="1600" dirty="0" smtClean="0">
                <a:solidFill>
                  <a:srgbClr val="1B1C20"/>
                </a:solidFill>
              </a:rPr>
              <a:t>.</a:t>
            </a:r>
          </a:p>
          <a:p>
            <a:endParaRPr lang="es-MX" sz="1600" dirty="0">
              <a:solidFill>
                <a:srgbClr val="1B1C20"/>
              </a:solidFill>
            </a:endParaRPr>
          </a:p>
          <a:p>
            <a:r>
              <a:rPr lang="es-MX" sz="1600" b="1" dirty="0">
                <a:solidFill>
                  <a:srgbClr val="1B1C20"/>
                </a:solidFill>
              </a:rPr>
              <a:t>4. Contaminación con sales (cloruros): </a:t>
            </a:r>
            <a:r>
              <a:rPr lang="es-MX" sz="1600" dirty="0">
                <a:solidFill>
                  <a:srgbClr val="1B1C20"/>
                </a:solidFill>
              </a:rPr>
              <a:t>los</a:t>
            </a:r>
          </a:p>
          <a:p>
            <a:r>
              <a:rPr lang="es-MX" sz="1600" dirty="0">
                <a:solidFill>
                  <a:srgbClr val="1B1C20"/>
                </a:solidFill>
              </a:rPr>
              <a:t>ambientes marinos, la presencia de sal en la </a:t>
            </a:r>
            <a:r>
              <a:rPr lang="es-MX" sz="1600" dirty="0" smtClean="0">
                <a:solidFill>
                  <a:srgbClr val="1B1C20"/>
                </a:solidFill>
              </a:rPr>
              <a:t>atmósfera, la </a:t>
            </a:r>
            <a:r>
              <a:rPr lang="es-MX" sz="1600" dirty="0">
                <a:solidFill>
                  <a:srgbClr val="1B1C20"/>
                </a:solidFill>
              </a:rPr>
              <a:t>utilización de cloruros para rebajar</a:t>
            </a:r>
          </a:p>
          <a:p>
            <a:r>
              <a:rPr lang="es-MX" sz="1600" dirty="0">
                <a:solidFill>
                  <a:srgbClr val="1B1C20"/>
                </a:solidFill>
              </a:rPr>
              <a:t>el punto de congelación del agua, etc., pueden</a:t>
            </a:r>
          </a:p>
          <a:p>
            <a:r>
              <a:rPr lang="es-MX" sz="1600" dirty="0">
                <a:solidFill>
                  <a:srgbClr val="1B1C20"/>
                </a:solidFill>
              </a:rPr>
              <a:t>corroer el acero, al ser el ión Cl uno de los agentes</a:t>
            </a:r>
          </a:p>
          <a:p>
            <a:r>
              <a:rPr lang="es-MX" sz="1600" dirty="0">
                <a:solidFill>
                  <a:srgbClr val="1B1C20"/>
                </a:solidFill>
              </a:rPr>
              <a:t>más agresivos</a:t>
            </a:r>
            <a:r>
              <a:rPr lang="es-MX" sz="1600" dirty="0" smtClean="0">
                <a:solidFill>
                  <a:srgbClr val="1B1C20"/>
                </a:solidFill>
              </a:rPr>
              <a:t>. (tipo de cloro)</a:t>
            </a:r>
            <a:endParaRPr lang="es-MX" sz="1600" dirty="0"/>
          </a:p>
        </p:txBody>
      </p:sp>
      <p:pic>
        <p:nvPicPr>
          <p:cNvPr id="5122" name="Picture 2" descr="Resultado de imagen para corrosión en el cemen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1854" y="3361592"/>
            <a:ext cx="3573574" cy="215881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n para corrosión en el cemen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1854" y="829561"/>
            <a:ext cx="3573574" cy="23305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sultado de imagen para concreto"/>
          <p:cNvPicPr>
            <a:picLocks noChangeAspect="1" noChangeArrowheads="1"/>
          </p:cNvPicPr>
          <p:nvPr/>
        </p:nvPicPr>
        <p:blipFill rotWithShape="1">
          <a:blip r:embed="rId4">
            <a:extLst>
              <a:ext uri="{28A0092B-C50C-407E-A947-70E740481C1C}">
                <a14:useLocalDpi xmlns:a14="http://schemas.microsoft.com/office/drawing/2010/main" val="0"/>
              </a:ext>
            </a:extLst>
          </a:blip>
          <a:srcRect t="78612" b="-1"/>
          <a:stretch/>
        </p:blipFill>
        <p:spPr bwMode="auto">
          <a:xfrm>
            <a:off x="0" y="6356809"/>
            <a:ext cx="9144000" cy="489346"/>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Punched Tape 5"/>
          <p:cNvSpPr/>
          <p:nvPr/>
        </p:nvSpPr>
        <p:spPr>
          <a:xfrm>
            <a:off x="0" y="6199904"/>
            <a:ext cx="9144000" cy="397733"/>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2548 h 11548"/>
              <a:gd name="connsiteX1" fmla="*/ 2500 w 10000"/>
              <a:gd name="connsiteY1" fmla="*/ 3548 h 11548"/>
              <a:gd name="connsiteX2" fmla="*/ 5701 w 10000"/>
              <a:gd name="connsiteY2" fmla="*/ 115 h 11548"/>
              <a:gd name="connsiteX3" fmla="*/ 7500 w 10000"/>
              <a:gd name="connsiteY3" fmla="*/ 1548 h 11548"/>
              <a:gd name="connsiteX4" fmla="*/ 10000 w 10000"/>
              <a:gd name="connsiteY4" fmla="*/ 2548 h 11548"/>
              <a:gd name="connsiteX5" fmla="*/ 10000 w 10000"/>
              <a:gd name="connsiteY5" fmla="*/ 10548 h 11548"/>
              <a:gd name="connsiteX6" fmla="*/ 7500 w 10000"/>
              <a:gd name="connsiteY6" fmla="*/ 9548 h 11548"/>
              <a:gd name="connsiteX7" fmla="*/ 5000 w 10000"/>
              <a:gd name="connsiteY7" fmla="*/ 10548 h 11548"/>
              <a:gd name="connsiteX8" fmla="*/ 2500 w 10000"/>
              <a:gd name="connsiteY8" fmla="*/ 11548 h 11548"/>
              <a:gd name="connsiteX9" fmla="*/ 0 w 10000"/>
              <a:gd name="connsiteY9" fmla="*/ 10548 h 11548"/>
              <a:gd name="connsiteX10" fmla="*/ 0 w 10000"/>
              <a:gd name="connsiteY10" fmla="*/ 2548 h 11548"/>
              <a:gd name="connsiteX0" fmla="*/ 0 w 10000"/>
              <a:gd name="connsiteY0" fmla="*/ 2706 h 11706"/>
              <a:gd name="connsiteX1" fmla="*/ 2500 w 10000"/>
              <a:gd name="connsiteY1" fmla="*/ 3706 h 11706"/>
              <a:gd name="connsiteX2" fmla="*/ 5701 w 10000"/>
              <a:gd name="connsiteY2" fmla="*/ 273 h 11706"/>
              <a:gd name="connsiteX3" fmla="*/ 8396 w 10000"/>
              <a:gd name="connsiteY3" fmla="*/ 490 h 11706"/>
              <a:gd name="connsiteX4" fmla="*/ 10000 w 10000"/>
              <a:gd name="connsiteY4" fmla="*/ 2706 h 11706"/>
              <a:gd name="connsiteX5" fmla="*/ 10000 w 10000"/>
              <a:gd name="connsiteY5" fmla="*/ 10706 h 11706"/>
              <a:gd name="connsiteX6" fmla="*/ 7500 w 10000"/>
              <a:gd name="connsiteY6" fmla="*/ 9706 h 11706"/>
              <a:gd name="connsiteX7" fmla="*/ 5000 w 10000"/>
              <a:gd name="connsiteY7" fmla="*/ 10706 h 11706"/>
              <a:gd name="connsiteX8" fmla="*/ 2500 w 10000"/>
              <a:gd name="connsiteY8" fmla="*/ 11706 h 11706"/>
              <a:gd name="connsiteX9" fmla="*/ 0 w 10000"/>
              <a:gd name="connsiteY9" fmla="*/ 10706 h 11706"/>
              <a:gd name="connsiteX10" fmla="*/ 0 w 10000"/>
              <a:gd name="connsiteY10" fmla="*/ 2706 h 11706"/>
              <a:gd name="connsiteX0" fmla="*/ 0 w 10000"/>
              <a:gd name="connsiteY0" fmla="*/ 2726 h 11726"/>
              <a:gd name="connsiteX1" fmla="*/ 2440 w 10000"/>
              <a:gd name="connsiteY1" fmla="*/ 3996 h 11726"/>
              <a:gd name="connsiteX2" fmla="*/ 5701 w 10000"/>
              <a:gd name="connsiteY2" fmla="*/ 293 h 11726"/>
              <a:gd name="connsiteX3" fmla="*/ 8396 w 10000"/>
              <a:gd name="connsiteY3" fmla="*/ 510 h 11726"/>
              <a:gd name="connsiteX4" fmla="*/ 10000 w 10000"/>
              <a:gd name="connsiteY4" fmla="*/ 2726 h 11726"/>
              <a:gd name="connsiteX5" fmla="*/ 10000 w 10000"/>
              <a:gd name="connsiteY5" fmla="*/ 10726 h 11726"/>
              <a:gd name="connsiteX6" fmla="*/ 7500 w 10000"/>
              <a:gd name="connsiteY6" fmla="*/ 9726 h 11726"/>
              <a:gd name="connsiteX7" fmla="*/ 5000 w 10000"/>
              <a:gd name="connsiteY7" fmla="*/ 10726 h 11726"/>
              <a:gd name="connsiteX8" fmla="*/ 2500 w 10000"/>
              <a:gd name="connsiteY8" fmla="*/ 11726 h 11726"/>
              <a:gd name="connsiteX9" fmla="*/ 0 w 10000"/>
              <a:gd name="connsiteY9" fmla="*/ 10726 h 11726"/>
              <a:gd name="connsiteX10" fmla="*/ 0 w 10000"/>
              <a:gd name="connsiteY10" fmla="*/ 2726 h 11726"/>
              <a:gd name="connsiteX0" fmla="*/ 0 w 10000"/>
              <a:gd name="connsiteY0" fmla="*/ 2726 h 11726"/>
              <a:gd name="connsiteX1" fmla="*/ 2440 w 10000"/>
              <a:gd name="connsiteY1" fmla="*/ 3996 h 11726"/>
              <a:gd name="connsiteX2" fmla="*/ 5701 w 10000"/>
              <a:gd name="connsiteY2" fmla="*/ 293 h 11726"/>
              <a:gd name="connsiteX3" fmla="*/ 8396 w 10000"/>
              <a:gd name="connsiteY3" fmla="*/ 510 h 11726"/>
              <a:gd name="connsiteX4" fmla="*/ 10000 w 10000"/>
              <a:gd name="connsiteY4" fmla="*/ 2726 h 11726"/>
              <a:gd name="connsiteX5" fmla="*/ 10000 w 10000"/>
              <a:gd name="connsiteY5" fmla="*/ 10726 h 11726"/>
              <a:gd name="connsiteX6" fmla="*/ 7500 w 10000"/>
              <a:gd name="connsiteY6" fmla="*/ 9726 h 11726"/>
              <a:gd name="connsiteX7" fmla="*/ 4537 w 10000"/>
              <a:gd name="connsiteY7" fmla="*/ 7951 h 11726"/>
              <a:gd name="connsiteX8" fmla="*/ 2500 w 10000"/>
              <a:gd name="connsiteY8" fmla="*/ 11726 h 11726"/>
              <a:gd name="connsiteX9" fmla="*/ 0 w 10000"/>
              <a:gd name="connsiteY9" fmla="*/ 10726 h 11726"/>
              <a:gd name="connsiteX10" fmla="*/ 0 w 10000"/>
              <a:gd name="connsiteY10" fmla="*/ 2726 h 11726"/>
              <a:gd name="connsiteX0" fmla="*/ 0 w 10000"/>
              <a:gd name="connsiteY0" fmla="*/ 2726 h 11726"/>
              <a:gd name="connsiteX1" fmla="*/ 2440 w 10000"/>
              <a:gd name="connsiteY1" fmla="*/ 3996 h 11726"/>
              <a:gd name="connsiteX2" fmla="*/ 5701 w 10000"/>
              <a:gd name="connsiteY2" fmla="*/ 293 h 11726"/>
              <a:gd name="connsiteX3" fmla="*/ 8396 w 10000"/>
              <a:gd name="connsiteY3" fmla="*/ 510 h 11726"/>
              <a:gd name="connsiteX4" fmla="*/ 10000 w 10000"/>
              <a:gd name="connsiteY4" fmla="*/ 2726 h 11726"/>
              <a:gd name="connsiteX5" fmla="*/ 10000 w 10000"/>
              <a:gd name="connsiteY5" fmla="*/ 10726 h 11726"/>
              <a:gd name="connsiteX6" fmla="*/ 7500 w 10000"/>
              <a:gd name="connsiteY6" fmla="*/ 4176 h 11726"/>
              <a:gd name="connsiteX7" fmla="*/ 4537 w 10000"/>
              <a:gd name="connsiteY7" fmla="*/ 7951 h 11726"/>
              <a:gd name="connsiteX8" fmla="*/ 2500 w 10000"/>
              <a:gd name="connsiteY8" fmla="*/ 11726 h 11726"/>
              <a:gd name="connsiteX9" fmla="*/ 0 w 10000"/>
              <a:gd name="connsiteY9" fmla="*/ 10726 h 11726"/>
              <a:gd name="connsiteX10" fmla="*/ 0 w 10000"/>
              <a:gd name="connsiteY10" fmla="*/ 2726 h 11726"/>
              <a:gd name="connsiteX0" fmla="*/ 0 w 10000"/>
              <a:gd name="connsiteY0" fmla="*/ 5909 h 14909"/>
              <a:gd name="connsiteX1" fmla="*/ 2440 w 10000"/>
              <a:gd name="connsiteY1" fmla="*/ 7179 h 14909"/>
              <a:gd name="connsiteX2" fmla="*/ 5701 w 10000"/>
              <a:gd name="connsiteY2" fmla="*/ 3476 h 14909"/>
              <a:gd name="connsiteX3" fmla="*/ 8396 w 10000"/>
              <a:gd name="connsiteY3" fmla="*/ 3693 h 14909"/>
              <a:gd name="connsiteX4" fmla="*/ 10000 w 10000"/>
              <a:gd name="connsiteY4" fmla="*/ 5909 h 14909"/>
              <a:gd name="connsiteX5" fmla="*/ 9866 w 10000"/>
              <a:gd name="connsiteY5" fmla="*/ 35 h 14909"/>
              <a:gd name="connsiteX6" fmla="*/ 7500 w 10000"/>
              <a:gd name="connsiteY6" fmla="*/ 7359 h 14909"/>
              <a:gd name="connsiteX7" fmla="*/ 4537 w 10000"/>
              <a:gd name="connsiteY7" fmla="*/ 11134 h 14909"/>
              <a:gd name="connsiteX8" fmla="*/ 2500 w 10000"/>
              <a:gd name="connsiteY8" fmla="*/ 14909 h 14909"/>
              <a:gd name="connsiteX9" fmla="*/ 0 w 10000"/>
              <a:gd name="connsiteY9" fmla="*/ 13909 h 14909"/>
              <a:gd name="connsiteX10" fmla="*/ 0 w 10000"/>
              <a:gd name="connsiteY10" fmla="*/ 5909 h 14909"/>
              <a:gd name="connsiteX0" fmla="*/ 0 w 10000"/>
              <a:gd name="connsiteY0" fmla="*/ 5909 h 14909"/>
              <a:gd name="connsiteX1" fmla="*/ 2440 w 10000"/>
              <a:gd name="connsiteY1" fmla="*/ 7179 h 14909"/>
              <a:gd name="connsiteX2" fmla="*/ 5701 w 10000"/>
              <a:gd name="connsiteY2" fmla="*/ 3476 h 14909"/>
              <a:gd name="connsiteX3" fmla="*/ 8396 w 10000"/>
              <a:gd name="connsiteY3" fmla="*/ 3693 h 14909"/>
              <a:gd name="connsiteX4" fmla="*/ 10000 w 10000"/>
              <a:gd name="connsiteY4" fmla="*/ 5909 h 14909"/>
              <a:gd name="connsiteX5" fmla="*/ 9881 w 10000"/>
              <a:gd name="connsiteY5" fmla="*/ 35 h 14909"/>
              <a:gd name="connsiteX6" fmla="*/ 7500 w 10000"/>
              <a:gd name="connsiteY6" fmla="*/ 7359 h 14909"/>
              <a:gd name="connsiteX7" fmla="*/ 4537 w 10000"/>
              <a:gd name="connsiteY7" fmla="*/ 11134 h 14909"/>
              <a:gd name="connsiteX8" fmla="*/ 2500 w 10000"/>
              <a:gd name="connsiteY8" fmla="*/ 14909 h 14909"/>
              <a:gd name="connsiteX9" fmla="*/ 0 w 10000"/>
              <a:gd name="connsiteY9" fmla="*/ 13909 h 14909"/>
              <a:gd name="connsiteX10" fmla="*/ 0 w 10000"/>
              <a:gd name="connsiteY10" fmla="*/ 5909 h 14909"/>
              <a:gd name="connsiteX0" fmla="*/ 0 w 10000"/>
              <a:gd name="connsiteY0" fmla="*/ 5909 h 14052"/>
              <a:gd name="connsiteX1" fmla="*/ 2440 w 10000"/>
              <a:gd name="connsiteY1" fmla="*/ 7179 h 14052"/>
              <a:gd name="connsiteX2" fmla="*/ 5701 w 10000"/>
              <a:gd name="connsiteY2" fmla="*/ 3476 h 14052"/>
              <a:gd name="connsiteX3" fmla="*/ 8396 w 10000"/>
              <a:gd name="connsiteY3" fmla="*/ 3693 h 14052"/>
              <a:gd name="connsiteX4" fmla="*/ 10000 w 10000"/>
              <a:gd name="connsiteY4" fmla="*/ 5909 h 14052"/>
              <a:gd name="connsiteX5" fmla="*/ 9881 w 10000"/>
              <a:gd name="connsiteY5" fmla="*/ 35 h 14052"/>
              <a:gd name="connsiteX6" fmla="*/ 7500 w 10000"/>
              <a:gd name="connsiteY6" fmla="*/ 7359 h 14052"/>
              <a:gd name="connsiteX7" fmla="*/ 4537 w 10000"/>
              <a:gd name="connsiteY7" fmla="*/ 11134 h 14052"/>
              <a:gd name="connsiteX8" fmla="*/ 2470 w 10000"/>
              <a:gd name="connsiteY8" fmla="*/ 13244 h 14052"/>
              <a:gd name="connsiteX9" fmla="*/ 0 w 10000"/>
              <a:gd name="connsiteY9" fmla="*/ 13909 h 14052"/>
              <a:gd name="connsiteX10" fmla="*/ 0 w 10000"/>
              <a:gd name="connsiteY10" fmla="*/ 5909 h 14052"/>
              <a:gd name="connsiteX0" fmla="*/ 0 w 10000"/>
              <a:gd name="connsiteY0" fmla="*/ 5909 h 17618"/>
              <a:gd name="connsiteX1" fmla="*/ 2440 w 10000"/>
              <a:gd name="connsiteY1" fmla="*/ 7179 h 17618"/>
              <a:gd name="connsiteX2" fmla="*/ 5701 w 10000"/>
              <a:gd name="connsiteY2" fmla="*/ 3476 h 17618"/>
              <a:gd name="connsiteX3" fmla="*/ 8396 w 10000"/>
              <a:gd name="connsiteY3" fmla="*/ 3693 h 17618"/>
              <a:gd name="connsiteX4" fmla="*/ 10000 w 10000"/>
              <a:gd name="connsiteY4" fmla="*/ 5909 h 17618"/>
              <a:gd name="connsiteX5" fmla="*/ 9881 w 10000"/>
              <a:gd name="connsiteY5" fmla="*/ 35 h 17618"/>
              <a:gd name="connsiteX6" fmla="*/ 7500 w 10000"/>
              <a:gd name="connsiteY6" fmla="*/ 7359 h 17618"/>
              <a:gd name="connsiteX7" fmla="*/ 4537 w 10000"/>
              <a:gd name="connsiteY7" fmla="*/ 11134 h 17618"/>
              <a:gd name="connsiteX8" fmla="*/ 2470 w 10000"/>
              <a:gd name="connsiteY8" fmla="*/ 13244 h 17618"/>
              <a:gd name="connsiteX9" fmla="*/ 0 w 10000"/>
              <a:gd name="connsiteY9" fmla="*/ 17575 h 17618"/>
              <a:gd name="connsiteX10" fmla="*/ 0 w 10000"/>
              <a:gd name="connsiteY10" fmla="*/ 5909 h 17618"/>
              <a:gd name="connsiteX0" fmla="*/ 0 w 10000"/>
              <a:gd name="connsiteY0" fmla="*/ 5909 h 17807"/>
              <a:gd name="connsiteX1" fmla="*/ 2440 w 10000"/>
              <a:gd name="connsiteY1" fmla="*/ 7179 h 17807"/>
              <a:gd name="connsiteX2" fmla="*/ 5701 w 10000"/>
              <a:gd name="connsiteY2" fmla="*/ 3476 h 17807"/>
              <a:gd name="connsiteX3" fmla="*/ 8396 w 10000"/>
              <a:gd name="connsiteY3" fmla="*/ 3693 h 17807"/>
              <a:gd name="connsiteX4" fmla="*/ 10000 w 10000"/>
              <a:gd name="connsiteY4" fmla="*/ 5909 h 17807"/>
              <a:gd name="connsiteX5" fmla="*/ 9881 w 10000"/>
              <a:gd name="connsiteY5" fmla="*/ 35 h 17807"/>
              <a:gd name="connsiteX6" fmla="*/ 7500 w 10000"/>
              <a:gd name="connsiteY6" fmla="*/ 7359 h 17807"/>
              <a:gd name="connsiteX7" fmla="*/ 4537 w 10000"/>
              <a:gd name="connsiteY7" fmla="*/ 11134 h 17807"/>
              <a:gd name="connsiteX8" fmla="*/ 2470 w 10000"/>
              <a:gd name="connsiteY8" fmla="*/ 17521 h 17807"/>
              <a:gd name="connsiteX9" fmla="*/ 0 w 10000"/>
              <a:gd name="connsiteY9" fmla="*/ 17575 h 17807"/>
              <a:gd name="connsiteX10" fmla="*/ 0 w 10000"/>
              <a:gd name="connsiteY10" fmla="*/ 5909 h 17807"/>
              <a:gd name="connsiteX0" fmla="*/ 0 w 10000"/>
              <a:gd name="connsiteY0" fmla="*/ 5913 h 17811"/>
              <a:gd name="connsiteX1" fmla="*/ 2440 w 10000"/>
              <a:gd name="connsiteY1" fmla="*/ 7183 h 17811"/>
              <a:gd name="connsiteX2" fmla="*/ 5701 w 10000"/>
              <a:gd name="connsiteY2" fmla="*/ 3480 h 17811"/>
              <a:gd name="connsiteX3" fmla="*/ 8396 w 10000"/>
              <a:gd name="connsiteY3" fmla="*/ 3697 h 17811"/>
              <a:gd name="connsiteX4" fmla="*/ 10000 w 10000"/>
              <a:gd name="connsiteY4" fmla="*/ 5913 h 17811"/>
              <a:gd name="connsiteX5" fmla="*/ 9881 w 10000"/>
              <a:gd name="connsiteY5" fmla="*/ 39 h 17811"/>
              <a:gd name="connsiteX6" fmla="*/ 7500 w 10000"/>
              <a:gd name="connsiteY6" fmla="*/ 7363 h 17811"/>
              <a:gd name="connsiteX7" fmla="*/ 4522 w 10000"/>
              <a:gd name="connsiteY7" fmla="*/ 14804 h 17811"/>
              <a:gd name="connsiteX8" fmla="*/ 2470 w 10000"/>
              <a:gd name="connsiteY8" fmla="*/ 17525 h 17811"/>
              <a:gd name="connsiteX9" fmla="*/ 0 w 10000"/>
              <a:gd name="connsiteY9" fmla="*/ 17579 h 17811"/>
              <a:gd name="connsiteX10" fmla="*/ 0 w 10000"/>
              <a:gd name="connsiteY10" fmla="*/ 5913 h 17811"/>
              <a:gd name="connsiteX0" fmla="*/ 0 w 10000"/>
              <a:gd name="connsiteY0" fmla="*/ 5907 h 17805"/>
              <a:gd name="connsiteX1" fmla="*/ 2440 w 10000"/>
              <a:gd name="connsiteY1" fmla="*/ 7177 h 17805"/>
              <a:gd name="connsiteX2" fmla="*/ 5701 w 10000"/>
              <a:gd name="connsiteY2" fmla="*/ 3474 h 17805"/>
              <a:gd name="connsiteX3" fmla="*/ 8396 w 10000"/>
              <a:gd name="connsiteY3" fmla="*/ 3691 h 17805"/>
              <a:gd name="connsiteX4" fmla="*/ 10000 w 10000"/>
              <a:gd name="connsiteY4" fmla="*/ 5907 h 17805"/>
              <a:gd name="connsiteX5" fmla="*/ 9881 w 10000"/>
              <a:gd name="connsiteY5" fmla="*/ 33 h 17805"/>
              <a:gd name="connsiteX6" fmla="*/ 7500 w 10000"/>
              <a:gd name="connsiteY6" fmla="*/ 8579 h 17805"/>
              <a:gd name="connsiteX7" fmla="*/ 4522 w 10000"/>
              <a:gd name="connsiteY7" fmla="*/ 14798 h 17805"/>
              <a:gd name="connsiteX8" fmla="*/ 2470 w 10000"/>
              <a:gd name="connsiteY8" fmla="*/ 17519 h 17805"/>
              <a:gd name="connsiteX9" fmla="*/ 0 w 10000"/>
              <a:gd name="connsiteY9" fmla="*/ 17573 h 17805"/>
              <a:gd name="connsiteX10" fmla="*/ 0 w 10000"/>
              <a:gd name="connsiteY10" fmla="*/ 5907 h 1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7805">
                <a:moveTo>
                  <a:pt x="0" y="5907"/>
                </a:moveTo>
                <a:cubicBezTo>
                  <a:pt x="0" y="6459"/>
                  <a:pt x="1490" y="7583"/>
                  <a:pt x="2440" y="7177"/>
                </a:cubicBezTo>
                <a:cubicBezTo>
                  <a:pt x="3390" y="6772"/>
                  <a:pt x="4708" y="4055"/>
                  <a:pt x="5701" y="3474"/>
                </a:cubicBezTo>
                <a:cubicBezTo>
                  <a:pt x="6694" y="2893"/>
                  <a:pt x="7680" y="3286"/>
                  <a:pt x="8396" y="3691"/>
                </a:cubicBezTo>
                <a:cubicBezTo>
                  <a:pt x="9112" y="4096"/>
                  <a:pt x="10000" y="5355"/>
                  <a:pt x="10000" y="5907"/>
                </a:cubicBezTo>
                <a:cubicBezTo>
                  <a:pt x="9955" y="3949"/>
                  <a:pt x="9926" y="1991"/>
                  <a:pt x="9881" y="33"/>
                </a:cubicBezTo>
                <a:cubicBezTo>
                  <a:pt x="9881" y="-519"/>
                  <a:pt x="8393" y="6118"/>
                  <a:pt x="7500" y="8579"/>
                </a:cubicBezTo>
                <a:cubicBezTo>
                  <a:pt x="6607" y="11040"/>
                  <a:pt x="5360" y="13308"/>
                  <a:pt x="4522" y="14798"/>
                </a:cubicBezTo>
                <a:cubicBezTo>
                  <a:pt x="3684" y="16288"/>
                  <a:pt x="3851" y="17519"/>
                  <a:pt x="2470" y="17519"/>
                </a:cubicBezTo>
                <a:cubicBezTo>
                  <a:pt x="1089" y="17519"/>
                  <a:pt x="0" y="18125"/>
                  <a:pt x="0" y="17573"/>
                </a:cubicBezTo>
                <a:lnTo>
                  <a:pt x="0" y="5907"/>
                </a:lnTo>
                <a:close/>
              </a:path>
            </a:pathLst>
          </a:cu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grpSp>
        <p:nvGrpSpPr>
          <p:cNvPr id="7" name="Group 6"/>
          <p:cNvGrpSpPr/>
          <p:nvPr/>
        </p:nvGrpSpPr>
        <p:grpSpPr>
          <a:xfrm>
            <a:off x="7405353" y="5294232"/>
            <a:ext cx="1521137" cy="1383463"/>
            <a:chOff x="7405353" y="5294232"/>
            <a:chExt cx="1521137" cy="1383463"/>
          </a:xfrm>
        </p:grpSpPr>
        <p:pic>
          <p:nvPicPr>
            <p:cNvPr id="8" name="Picture 7" descr="Resultado de imagen para construccion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5353" y="5294232"/>
              <a:ext cx="1521137" cy="13834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descr="http://www.impac.com.mx/_img/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30316" y="5398176"/>
              <a:ext cx="240331" cy="2289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621754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04738" y="244523"/>
            <a:ext cx="3080640" cy="2318372"/>
          </a:xfrm>
          <a:prstGeom prst="rect">
            <a:avLst/>
          </a:prstGeom>
        </p:spPr>
      </p:pic>
      <p:sp>
        <p:nvSpPr>
          <p:cNvPr id="3" name="Rectangle 2"/>
          <p:cNvSpPr/>
          <p:nvPr/>
        </p:nvSpPr>
        <p:spPr>
          <a:xfrm>
            <a:off x="379926" y="445985"/>
            <a:ext cx="5183747" cy="5539978"/>
          </a:xfrm>
          <a:prstGeom prst="rect">
            <a:avLst/>
          </a:prstGeom>
        </p:spPr>
        <p:txBody>
          <a:bodyPr wrap="square">
            <a:spAutoFit/>
          </a:bodyPr>
          <a:lstStyle/>
          <a:p>
            <a:r>
              <a:rPr lang="es-MX" sz="1600" dirty="0">
                <a:solidFill>
                  <a:srgbClr val="000000"/>
                </a:solidFill>
              </a:rPr>
              <a:t>Los </a:t>
            </a:r>
            <a:r>
              <a:rPr lang="es-MX" b="1" dirty="0">
                <a:solidFill>
                  <a:srgbClr val="000000"/>
                </a:solidFill>
              </a:rPr>
              <a:t>hidrofugantes</a:t>
            </a:r>
            <a:r>
              <a:rPr lang="es-MX" dirty="0">
                <a:solidFill>
                  <a:srgbClr val="000000"/>
                </a:solidFill>
              </a:rPr>
              <a:t> </a:t>
            </a:r>
            <a:r>
              <a:rPr lang="es-MX" sz="1600" dirty="0">
                <a:solidFill>
                  <a:srgbClr val="000000"/>
                </a:solidFill>
              </a:rPr>
              <a:t>repelen el agua de lluvia al modificar</a:t>
            </a:r>
          </a:p>
          <a:p>
            <a:r>
              <a:rPr lang="es-MX" sz="1600" dirty="0">
                <a:solidFill>
                  <a:srgbClr val="000000"/>
                </a:solidFill>
              </a:rPr>
              <a:t>la </a:t>
            </a:r>
            <a:r>
              <a:rPr lang="es-MX" sz="1600" b="1" dirty="0">
                <a:solidFill>
                  <a:srgbClr val="000000"/>
                </a:solidFill>
              </a:rPr>
              <a:t>tensión superficial </a:t>
            </a:r>
            <a:r>
              <a:rPr lang="es-MX" sz="1600" dirty="0">
                <a:solidFill>
                  <a:srgbClr val="000000"/>
                </a:solidFill>
              </a:rPr>
              <a:t>del material en </a:t>
            </a:r>
            <a:r>
              <a:rPr lang="es-MX" sz="1600" dirty="0" smtClean="0">
                <a:solidFill>
                  <a:srgbClr val="000000"/>
                </a:solidFill>
              </a:rPr>
              <a:t>el que </a:t>
            </a:r>
            <a:r>
              <a:rPr lang="es-MX" sz="1600" dirty="0">
                <a:solidFill>
                  <a:srgbClr val="000000"/>
                </a:solidFill>
              </a:rPr>
              <a:t>son aplicados. </a:t>
            </a:r>
            <a:endParaRPr lang="es-MX" sz="1600" dirty="0" smtClean="0">
              <a:solidFill>
                <a:srgbClr val="000000"/>
              </a:solidFill>
            </a:endParaRPr>
          </a:p>
          <a:p>
            <a:endParaRPr lang="es-MX" sz="1600" dirty="0">
              <a:solidFill>
                <a:srgbClr val="000000"/>
              </a:solidFill>
            </a:endParaRPr>
          </a:p>
          <a:p>
            <a:r>
              <a:rPr lang="es-MX" sz="1600" dirty="0" smtClean="0">
                <a:solidFill>
                  <a:srgbClr val="000000"/>
                </a:solidFill>
              </a:rPr>
              <a:t>Cuando </a:t>
            </a:r>
            <a:r>
              <a:rPr lang="es-MX" sz="1600" dirty="0">
                <a:solidFill>
                  <a:srgbClr val="000000"/>
                </a:solidFill>
              </a:rPr>
              <a:t>el agua se pone </a:t>
            </a:r>
            <a:r>
              <a:rPr lang="es-MX" sz="1600" dirty="0" smtClean="0">
                <a:solidFill>
                  <a:srgbClr val="000000"/>
                </a:solidFill>
              </a:rPr>
              <a:t>en contacto </a:t>
            </a:r>
            <a:r>
              <a:rPr lang="es-MX" sz="1600" dirty="0">
                <a:solidFill>
                  <a:srgbClr val="000000"/>
                </a:solidFill>
              </a:rPr>
              <a:t>con un sólido se ponen de manifiesto </a:t>
            </a:r>
            <a:r>
              <a:rPr lang="es-MX" sz="1600" dirty="0" smtClean="0">
                <a:solidFill>
                  <a:srgbClr val="000000"/>
                </a:solidFill>
              </a:rPr>
              <a:t>la </a:t>
            </a:r>
            <a:r>
              <a:rPr lang="es-MX" sz="1600" b="1" dirty="0" smtClean="0">
                <a:solidFill>
                  <a:srgbClr val="000000"/>
                </a:solidFill>
              </a:rPr>
              <a:t>cohesión </a:t>
            </a:r>
            <a:r>
              <a:rPr lang="es-MX" sz="1600" dirty="0">
                <a:solidFill>
                  <a:srgbClr val="000000"/>
                </a:solidFill>
              </a:rPr>
              <a:t>(fuerzas líquido-líquido) y la </a:t>
            </a:r>
            <a:r>
              <a:rPr lang="es-MX" sz="1600" b="1" dirty="0" smtClean="0">
                <a:solidFill>
                  <a:srgbClr val="000000"/>
                </a:solidFill>
              </a:rPr>
              <a:t>adherencia </a:t>
            </a:r>
            <a:r>
              <a:rPr lang="es-MX" sz="1600" dirty="0" smtClean="0">
                <a:solidFill>
                  <a:srgbClr val="000000"/>
                </a:solidFill>
              </a:rPr>
              <a:t>(fuerzas </a:t>
            </a:r>
            <a:r>
              <a:rPr lang="es-MX" sz="1600" dirty="0">
                <a:solidFill>
                  <a:srgbClr val="000000"/>
                </a:solidFill>
              </a:rPr>
              <a:t>sólido-líquido). Por la estructura </a:t>
            </a:r>
            <a:r>
              <a:rPr lang="es-MX" sz="1600" dirty="0" smtClean="0">
                <a:solidFill>
                  <a:srgbClr val="000000"/>
                </a:solidFill>
              </a:rPr>
              <a:t>molecular del </a:t>
            </a:r>
            <a:r>
              <a:rPr lang="es-MX" sz="1600" dirty="0">
                <a:solidFill>
                  <a:srgbClr val="000000"/>
                </a:solidFill>
              </a:rPr>
              <a:t>agua, ésta tiende a adoptar una forma</a:t>
            </a:r>
          </a:p>
          <a:p>
            <a:r>
              <a:rPr lang="es-MX" sz="1600" dirty="0">
                <a:solidFill>
                  <a:srgbClr val="000000"/>
                </a:solidFill>
              </a:rPr>
              <a:t>esférica pero, en contacto con un sólido, las fuerzas</a:t>
            </a:r>
          </a:p>
          <a:p>
            <a:r>
              <a:rPr lang="es-MX" sz="1600" dirty="0">
                <a:solidFill>
                  <a:srgbClr val="000000"/>
                </a:solidFill>
              </a:rPr>
              <a:t>mecánicas de atracción del mismo hacen que</a:t>
            </a:r>
          </a:p>
          <a:p>
            <a:r>
              <a:rPr lang="es-MX" sz="1600" dirty="0">
                <a:solidFill>
                  <a:srgbClr val="000000"/>
                </a:solidFill>
              </a:rPr>
              <a:t>esa esfera no se forme y moje la superficie</a:t>
            </a:r>
            <a:r>
              <a:rPr lang="es-MX" sz="1600" dirty="0" smtClean="0">
                <a:solidFill>
                  <a:srgbClr val="000000"/>
                </a:solidFill>
              </a:rPr>
              <a:t>.</a:t>
            </a:r>
          </a:p>
          <a:p>
            <a:endParaRPr lang="es-MX" sz="1600" dirty="0">
              <a:solidFill>
                <a:srgbClr val="000000"/>
              </a:solidFill>
            </a:endParaRPr>
          </a:p>
          <a:p>
            <a:r>
              <a:rPr lang="es-MX" sz="1600" dirty="0">
                <a:solidFill>
                  <a:srgbClr val="000000"/>
                </a:solidFill>
              </a:rPr>
              <a:t>En la zona de contacto entre el agua y el material</a:t>
            </a:r>
          </a:p>
          <a:p>
            <a:r>
              <a:rPr lang="es-MX" sz="1600" dirty="0">
                <a:solidFill>
                  <a:srgbClr val="000000"/>
                </a:solidFill>
              </a:rPr>
              <a:t>de la fachada se crea un </a:t>
            </a:r>
            <a:r>
              <a:rPr lang="es-MX" sz="1600" b="1" dirty="0">
                <a:solidFill>
                  <a:srgbClr val="000000"/>
                </a:solidFill>
              </a:rPr>
              <a:t>ángulo de contacto</a:t>
            </a:r>
            <a:r>
              <a:rPr lang="es-MX" sz="1600" b="1" dirty="0" smtClean="0">
                <a:solidFill>
                  <a:srgbClr val="000000"/>
                </a:solidFill>
              </a:rPr>
              <a:t>.</a:t>
            </a:r>
          </a:p>
          <a:p>
            <a:endParaRPr lang="es-MX" sz="1600" b="1" dirty="0">
              <a:solidFill>
                <a:srgbClr val="000000"/>
              </a:solidFill>
            </a:endParaRPr>
          </a:p>
          <a:p>
            <a:r>
              <a:rPr lang="es-MX" sz="1600" dirty="0">
                <a:solidFill>
                  <a:srgbClr val="000000"/>
                </a:solidFill>
              </a:rPr>
              <a:t>Si el ángulo tiene unos valores que vayan de 0 a</a:t>
            </a:r>
          </a:p>
          <a:p>
            <a:r>
              <a:rPr lang="es-MX" sz="1600" dirty="0">
                <a:solidFill>
                  <a:srgbClr val="000000"/>
                </a:solidFill>
              </a:rPr>
              <a:t>90º, el líquido mojará al sólido (la adherencia es</a:t>
            </a:r>
          </a:p>
          <a:p>
            <a:r>
              <a:rPr lang="es-MX" sz="1600" dirty="0">
                <a:solidFill>
                  <a:srgbClr val="000000"/>
                </a:solidFill>
              </a:rPr>
              <a:t>mayor a la cohesión). </a:t>
            </a:r>
            <a:r>
              <a:rPr lang="es-MX" sz="1600" i="1" dirty="0">
                <a:solidFill>
                  <a:srgbClr val="E3001A"/>
                </a:solidFill>
              </a:rPr>
              <a:t>Ilustración 1.</a:t>
            </a:r>
          </a:p>
          <a:p>
            <a:r>
              <a:rPr lang="es-MX" sz="1600" dirty="0">
                <a:solidFill>
                  <a:srgbClr val="000000"/>
                </a:solidFill>
              </a:rPr>
              <a:t>Si el ángulo formado oscila entre 90 y 180º, el</a:t>
            </a:r>
          </a:p>
          <a:p>
            <a:r>
              <a:rPr lang="es-MX" sz="1600" dirty="0">
                <a:solidFill>
                  <a:srgbClr val="000000"/>
                </a:solidFill>
              </a:rPr>
              <a:t>agua no mojará la superficie (la cohesión es mayor</a:t>
            </a:r>
          </a:p>
          <a:p>
            <a:r>
              <a:rPr lang="es-MX" sz="1600" dirty="0">
                <a:solidFill>
                  <a:srgbClr val="000000"/>
                </a:solidFill>
              </a:rPr>
              <a:t>que la adherencia). Se formarán gotas que se</a:t>
            </a:r>
          </a:p>
          <a:p>
            <a:r>
              <a:rPr lang="es-MX" sz="1600" dirty="0">
                <a:solidFill>
                  <a:srgbClr val="000000"/>
                </a:solidFill>
              </a:rPr>
              <a:t>deslizarán por la superficie del muro: tendremos</a:t>
            </a:r>
          </a:p>
          <a:p>
            <a:r>
              <a:rPr lang="es-MX" sz="1600" dirty="0">
                <a:solidFill>
                  <a:srgbClr val="000000"/>
                </a:solidFill>
              </a:rPr>
              <a:t>una fachada hidrófuga. </a:t>
            </a:r>
            <a:r>
              <a:rPr lang="es-MX" sz="1600" i="1" dirty="0">
                <a:solidFill>
                  <a:srgbClr val="E3001A"/>
                </a:solidFill>
              </a:rPr>
              <a:t>Ilustración 2.</a:t>
            </a:r>
            <a:endParaRPr lang="es-MX" sz="1600" dirty="0"/>
          </a:p>
        </p:txBody>
      </p:sp>
      <p:pic>
        <p:nvPicPr>
          <p:cNvPr id="4" name="Picture 3"/>
          <p:cNvPicPr>
            <a:picLocks noChangeAspect="1"/>
          </p:cNvPicPr>
          <p:nvPr/>
        </p:nvPicPr>
        <p:blipFill>
          <a:blip r:embed="rId3"/>
          <a:stretch>
            <a:fillRect/>
          </a:stretch>
        </p:blipFill>
        <p:spPr>
          <a:xfrm>
            <a:off x="5944292" y="2825433"/>
            <a:ext cx="2591612" cy="1295806"/>
          </a:xfrm>
          <a:prstGeom prst="rect">
            <a:avLst/>
          </a:prstGeom>
        </p:spPr>
      </p:pic>
      <p:pic>
        <p:nvPicPr>
          <p:cNvPr id="5" name="Picture 8" descr="Resultado de imagen para fachada cemento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3673" y="4269251"/>
            <a:ext cx="3308141" cy="14508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imagen para concreto"/>
          <p:cNvPicPr>
            <a:picLocks noChangeAspect="1" noChangeArrowheads="1"/>
          </p:cNvPicPr>
          <p:nvPr/>
        </p:nvPicPr>
        <p:blipFill rotWithShape="1">
          <a:blip r:embed="rId5">
            <a:extLst>
              <a:ext uri="{28A0092B-C50C-407E-A947-70E740481C1C}">
                <a14:useLocalDpi xmlns:a14="http://schemas.microsoft.com/office/drawing/2010/main" val="0"/>
              </a:ext>
            </a:extLst>
          </a:blip>
          <a:srcRect t="78612" b="-1"/>
          <a:stretch/>
        </p:blipFill>
        <p:spPr bwMode="auto">
          <a:xfrm>
            <a:off x="0" y="6356809"/>
            <a:ext cx="9144000" cy="489346"/>
          </a:xfrm>
          <a:prstGeom prst="rect">
            <a:avLst/>
          </a:prstGeom>
          <a:noFill/>
          <a:extLst>
            <a:ext uri="{909E8E84-426E-40DD-AFC4-6F175D3DCCD1}">
              <a14:hiddenFill xmlns:a14="http://schemas.microsoft.com/office/drawing/2010/main">
                <a:solidFill>
                  <a:srgbClr val="FFFFFF"/>
                </a:solidFill>
              </a14:hiddenFill>
            </a:ext>
          </a:extLst>
        </p:spPr>
      </p:pic>
      <p:sp>
        <p:nvSpPr>
          <p:cNvPr id="7" name="Flowchart: Punched Tape 5"/>
          <p:cNvSpPr/>
          <p:nvPr/>
        </p:nvSpPr>
        <p:spPr>
          <a:xfrm>
            <a:off x="0" y="6199904"/>
            <a:ext cx="9144000" cy="397733"/>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2548 h 11548"/>
              <a:gd name="connsiteX1" fmla="*/ 2500 w 10000"/>
              <a:gd name="connsiteY1" fmla="*/ 3548 h 11548"/>
              <a:gd name="connsiteX2" fmla="*/ 5701 w 10000"/>
              <a:gd name="connsiteY2" fmla="*/ 115 h 11548"/>
              <a:gd name="connsiteX3" fmla="*/ 7500 w 10000"/>
              <a:gd name="connsiteY3" fmla="*/ 1548 h 11548"/>
              <a:gd name="connsiteX4" fmla="*/ 10000 w 10000"/>
              <a:gd name="connsiteY4" fmla="*/ 2548 h 11548"/>
              <a:gd name="connsiteX5" fmla="*/ 10000 w 10000"/>
              <a:gd name="connsiteY5" fmla="*/ 10548 h 11548"/>
              <a:gd name="connsiteX6" fmla="*/ 7500 w 10000"/>
              <a:gd name="connsiteY6" fmla="*/ 9548 h 11548"/>
              <a:gd name="connsiteX7" fmla="*/ 5000 w 10000"/>
              <a:gd name="connsiteY7" fmla="*/ 10548 h 11548"/>
              <a:gd name="connsiteX8" fmla="*/ 2500 w 10000"/>
              <a:gd name="connsiteY8" fmla="*/ 11548 h 11548"/>
              <a:gd name="connsiteX9" fmla="*/ 0 w 10000"/>
              <a:gd name="connsiteY9" fmla="*/ 10548 h 11548"/>
              <a:gd name="connsiteX10" fmla="*/ 0 w 10000"/>
              <a:gd name="connsiteY10" fmla="*/ 2548 h 11548"/>
              <a:gd name="connsiteX0" fmla="*/ 0 w 10000"/>
              <a:gd name="connsiteY0" fmla="*/ 2706 h 11706"/>
              <a:gd name="connsiteX1" fmla="*/ 2500 w 10000"/>
              <a:gd name="connsiteY1" fmla="*/ 3706 h 11706"/>
              <a:gd name="connsiteX2" fmla="*/ 5701 w 10000"/>
              <a:gd name="connsiteY2" fmla="*/ 273 h 11706"/>
              <a:gd name="connsiteX3" fmla="*/ 8396 w 10000"/>
              <a:gd name="connsiteY3" fmla="*/ 490 h 11706"/>
              <a:gd name="connsiteX4" fmla="*/ 10000 w 10000"/>
              <a:gd name="connsiteY4" fmla="*/ 2706 h 11706"/>
              <a:gd name="connsiteX5" fmla="*/ 10000 w 10000"/>
              <a:gd name="connsiteY5" fmla="*/ 10706 h 11706"/>
              <a:gd name="connsiteX6" fmla="*/ 7500 w 10000"/>
              <a:gd name="connsiteY6" fmla="*/ 9706 h 11706"/>
              <a:gd name="connsiteX7" fmla="*/ 5000 w 10000"/>
              <a:gd name="connsiteY7" fmla="*/ 10706 h 11706"/>
              <a:gd name="connsiteX8" fmla="*/ 2500 w 10000"/>
              <a:gd name="connsiteY8" fmla="*/ 11706 h 11706"/>
              <a:gd name="connsiteX9" fmla="*/ 0 w 10000"/>
              <a:gd name="connsiteY9" fmla="*/ 10706 h 11706"/>
              <a:gd name="connsiteX10" fmla="*/ 0 w 10000"/>
              <a:gd name="connsiteY10" fmla="*/ 2706 h 11706"/>
              <a:gd name="connsiteX0" fmla="*/ 0 w 10000"/>
              <a:gd name="connsiteY0" fmla="*/ 2726 h 11726"/>
              <a:gd name="connsiteX1" fmla="*/ 2440 w 10000"/>
              <a:gd name="connsiteY1" fmla="*/ 3996 h 11726"/>
              <a:gd name="connsiteX2" fmla="*/ 5701 w 10000"/>
              <a:gd name="connsiteY2" fmla="*/ 293 h 11726"/>
              <a:gd name="connsiteX3" fmla="*/ 8396 w 10000"/>
              <a:gd name="connsiteY3" fmla="*/ 510 h 11726"/>
              <a:gd name="connsiteX4" fmla="*/ 10000 w 10000"/>
              <a:gd name="connsiteY4" fmla="*/ 2726 h 11726"/>
              <a:gd name="connsiteX5" fmla="*/ 10000 w 10000"/>
              <a:gd name="connsiteY5" fmla="*/ 10726 h 11726"/>
              <a:gd name="connsiteX6" fmla="*/ 7500 w 10000"/>
              <a:gd name="connsiteY6" fmla="*/ 9726 h 11726"/>
              <a:gd name="connsiteX7" fmla="*/ 5000 w 10000"/>
              <a:gd name="connsiteY7" fmla="*/ 10726 h 11726"/>
              <a:gd name="connsiteX8" fmla="*/ 2500 w 10000"/>
              <a:gd name="connsiteY8" fmla="*/ 11726 h 11726"/>
              <a:gd name="connsiteX9" fmla="*/ 0 w 10000"/>
              <a:gd name="connsiteY9" fmla="*/ 10726 h 11726"/>
              <a:gd name="connsiteX10" fmla="*/ 0 w 10000"/>
              <a:gd name="connsiteY10" fmla="*/ 2726 h 11726"/>
              <a:gd name="connsiteX0" fmla="*/ 0 w 10000"/>
              <a:gd name="connsiteY0" fmla="*/ 2726 h 11726"/>
              <a:gd name="connsiteX1" fmla="*/ 2440 w 10000"/>
              <a:gd name="connsiteY1" fmla="*/ 3996 h 11726"/>
              <a:gd name="connsiteX2" fmla="*/ 5701 w 10000"/>
              <a:gd name="connsiteY2" fmla="*/ 293 h 11726"/>
              <a:gd name="connsiteX3" fmla="*/ 8396 w 10000"/>
              <a:gd name="connsiteY3" fmla="*/ 510 h 11726"/>
              <a:gd name="connsiteX4" fmla="*/ 10000 w 10000"/>
              <a:gd name="connsiteY4" fmla="*/ 2726 h 11726"/>
              <a:gd name="connsiteX5" fmla="*/ 10000 w 10000"/>
              <a:gd name="connsiteY5" fmla="*/ 10726 h 11726"/>
              <a:gd name="connsiteX6" fmla="*/ 7500 w 10000"/>
              <a:gd name="connsiteY6" fmla="*/ 9726 h 11726"/>
              <a:gd name="connsiteX7" fmla="*/ 4537 w 10000"/>
              <a:gd name="connsiteY7" fmla="*/ 7951 h 11726"/>
              <a:gd name="connsiteX8" fmla="*/ 2500 w 10000"/>
              <a:gd name="connsiteY8" fmla="*/ 11726 h 11726"/>
              <a:gd name="connsiteX9" fmla="*/ 0 w 10000"/>
              <a:gd name="connsiteY9" fmla="*/ 10726 h 11726"/>
              <a:gd name="connsiteX10" fmla="*/ 0 w 10000"/>
              <a:gd name="connsiteY10" fmla="*/ 2726 h 11726"/>
              <a:gd name="connsiteX0" fmla="*/ 0 w 10000"/>
              <a:gd name="connsiteY0" fmla="*/ 2726 h 11726"/>
              <a:gd name="connsiteX1" fmla="*/ 2440 w 10000"/>
              <a:gd name="connsiteY1" fmla="*/ 3996 h 11726"/>
              <a:gd name="connsiteX2" fmla="*/ 5701 w 10000"/>
              <a:gd name="connsiteY2" fmla="*/ 293 h 11726"/>
              <a:gd name="connsiteX3" fmla="*/ 8396 w 10000"/>
              <a:gd name="connsiteY3" fmla="*/ 510 h 11726"/>
              <a:gd name="connsiteX4" fmla="*/ 10000 w 10000"/>
              <a:gd name="connsiteY4" fmla="*/ 2726 h 11726"/>
              <a:gd name="connsiteX5" fmla="*/ 10000 w 10000"/>
              <a:gd name="connsiteY5" fmla="*/ 10726 h 11726"/>
              <a:gd name="connsiteX6" fmla="*/ 7500 w 10000"/>
              <a:gd name="connsiteY6" fmla="*/ 4176 h 11726"/>
              <a:gd name="connsiteX7" fmla="*/ 4537 w 10000"/>
              <a:gd name="connsiteY7" fmla="*/ 7951 h 11726"/>
              <a:gd name="connsiteX8" fmla="*/ 2500 w 10000"/>
              <a:gd name="connsiteY8" fmla="*/ 11726 h 11726"/>
              <a:gd name="connsiteX9" fmla="*/ 0 w 10000"/>
              <a:gd name="connsiteY9" fmla="*/ 10726 h 11726"/>
              <a:gd name="connsiteX10" fmla="*/ 0 w 10000"/>
              <a:gd name="connsiteY10" fmla="*/ 2726 h 11726"/>
              <a:gd name="connsiteX0" fmla="*/ 0 w 10000"/>
              <a:gd name="connsiteY0" fmla="*/ 5909 h 14909"/>
              <a:gd name="connsiteX1" fmla="*/ 2440 w 10000"/>
              <a:gd name="connsiteY1" fmla="*/ 7179 h 14909"/>
              <a:gd name="connsiteX2" fmla="*/ 5701 w 10000"/>
              <a:gd name="connsiteY2" fmla="*/ 3476 h 14909"/>
              <a:gd name="connsiteX3" fmla="*/ 8396 w 10000"/>
              <a:gd name="connsiteY3" fmla="*/ 3693 h 14909"/>
              <a:gd name="connsiteX4" fmla="*/ 10000 w 10000"/>
              <a:gd name="connsiteY4" fmla="*/ 5909 h 14909"/>
              <a:gd name="connsiteX5" fmla="*/ 9866 w 10000"/>
              <a:gd name="connsiteY5" fmla="*/ 35 h 14909"/>
              <a:gd name="connsiteX6" fmla="*/ 7500 w 10000"/>
              <a:gd name="connsiteY6" fmla="*/ 7359 h 14909"/>
              <a:gd name="connsiteX7" fmla="*/ 4537 w 10000"/>
              <a:gd name="connsiteY7" fmla="*/ 11134 h 14909"/>
              <a:gd name="connsiteX8" fmla="*/ 2500 w 10000"/>
              <a:gd name="connsiteY8" fmla="*/ 14909 h 14909"/>
              <a:gd name="connsiteX9" fmla="*/ 0 w 10000"/>
              <a:gd name="connsiteY9" fmla="*/ 13909 h 14909"/>
              <a:gd name="connsiteX10" fmla="*/ 0 w 10000"/>
              <a:gd name="connsiteY10" fmla="*/ 5909 h 14909"/>
              <a:gd name="connsiteX0" fmla="*/ 0 w 10000"/>
              <a:gd name="connsiteY0" fmla="*/ 5909 h 14909"/>
              <a:gd name="connsiteX1" fmla="*/ 2440 w 10000"/>
              <a:gd name="connsiteY1" fmla="*/ 7179 h 14909"/>
              <a:gd name="connsiteX2" fmla="*/ 5701 w 10000"/>
              <a:gd name="connsiteY2" fmla="*/ 3476 h 14909"/>
              <a:gd name="connsiteX3" fmla="*/ 8396 w 10000"/>
              <a:gd name="connsiteY3" fmla="*/ 3693 h 14909"/>
              <a:gd name="connsiteX4" fmla="*/ 10000 w 10000"/>
              <a:gd name="connsiteY4" fmla="*/ 5909 h 14909"/>
              <a:gd name="connsiteX5" fmla="*/ 9881 w 10000"/>
              <a:gd name="connsiteY5" fmla="*/ 35 h 14909"/>
              <a:gd name="connsiteX6" fmla="*/ 7500 w 10000"/>
              <a:gd name="connsiteY6" fmla="*/ 7359 h 14909"/>
              <a:gd name="connsiteX7" fmla="*/ 4537 w 10000"/>
              <a:gd name="connsiteY7" fmla="*/ 11134 h 14909"/>
              <a:gd name="connsiteX8" fmla="*/ 2500 w 10000"/>
              <a:gd name="connsiteY8" fmla="*/ 14909 h 14909"/>
              <a:gd name="connsiteX9" fmla="*/ 0 w 10000"/>
              <a:gd name="connsiteY9" fmla="*/ 13909 h 14909"/>
              <a:gd name="connsiteX10" fmla="*/ 0 w 10000"/>
              <a:gd name="connsiteY10" fmla="*/ 5909 h 14909"/>
              <a:gd name="connsiteX0" fmla="*/ 0 w 10000"/>
              <a:gd name="connsiteY0" fmla="*/ 5909 h 14052"/>
              <a:gd name="connsiteX1" fmla="*/ 2440 w 10000"/>
              <a:gd name="connsiteY1" fmla="*/ 7179 h 14052"/>
              <a:gd name="connsiteX2" fmla="*/ 5701 w 10000"/>
              <a:gd name="connsiteY2" fmla="*/ 3476 h 14052"/>
              <a:gd name="connsiteX3" fmla="*/ 8396 w 10000"/>
              <a:gd name="connsiteY3" fmla="*/ 3693 h 14052"/>
              <a:gd name="connsiteX4" fmla="*/ 10000 w 10000"/>
              <a:gd name="connsiteY4" fmla="*/ 5909 h 14052"/>
              <a:gd name="connsiteX5" fmla="*/ 9881 w 10000"/>
              <a:gd name="connsiteY5" fmla="*/ 35 h 14052"/>
              <a:gd name="connsiteX6" fmla="*/ 7500 w 10000"/>
              <a:gd name="connsiteY6" fmla="*/ 7359 h 14052"/>
              <a:gd name="connsiteX7" fmla="*/ 4537 w 10000"/>
              <a:gd name="connsiteY7" fmla="*/ 11134 h 14052"/>
              <a:gd name="connsiteX8" fmla="*/ 2470 w 10000"/>
              <a:gd name="connsiteY8" fmla="*/ 13244 h 14052"/>
              <a:gd name="connsiteX9" fmla="*/ 0 w 10000"/>
              <a:gd name="connsiteY9" fmla="*/ 13909 h 14052"/>
              <a:gd name="connsiteX10" fmla="*/ 0 w 10000"/>
              <a:gd name="connsiteY10" fmla="*/ 5909 h 14052"/>
              <a:gd name="connsiteX0" fmla="*/ 0 w 10000"/>
              <a:gd name="connsiteY0" fmla="*/ 5909 h 17618"/>
              <a:gd name="connsiteX1" fmla="*/ 2440 w 10000"/>
              <a:gd name="connsiteY1" fmla="*/ 7179 h 17618"/>
              <a:gd name="connsiteX2" fmla="*/ 5701 w 10000"/>
              <a:gd name="connsiteY2" fmla="*/ 3476 h 17618"/>
              <a:gd name="connsiteX3" fmla="*/ 8396 w 10000"/>
              <a:gd name="connsiteY3" fmla="*/ 3693 h 17618"/>
              <a:gd name="connsiteX4" fmla="*/ 10000 w 10000"/>
              <a:gd name="connsiteY4" fmla="*/ 5909 h 17618"/>
              <a:gd name="connsiteX5" fmla="*/ 9881 w 10000"/>
              <a:gd name="connsiteY5" fmla="*/ 35 h 17618"/>
              <a:gd name="connsiteX6" fmla="*/ 7500 w 10000"/>
              <a:gd name="connsiteY6" fmla="*/ 7359 h 17618"/>
              <a:gd name="connsiteX7" fmla="*/ 4537 w 10000"/>
              <a:gd name="connsiteY7" fmla="*/ 11134 h 17618"/>
              <a:gd name="connsiteX8" fmla="*/ 2470 w 10000"/>
              <a:gd name="connsiteY8" fmla="*/ 13244 h 17618"/>
              <a:gd name="connsiteX9" fmla="*/ 0 w 10000"/>
              <a:gd name="connsiteY9" fmla="*/ 17575 h 17618"/>
              <a:gd name="connsiteX10" fmla="*/ 0 w 10000"/>
              <a:gd name="connsiteY10" fmla="*/ 5909 h 17618"/>
              <a:gd name="connsiteX0" fmla="*/ 0 w 10000"/>
              <a:gd name="connsiteY0" fmla="*/ 5909 h 17807"/>
              <a:gd name="connsiteX1" fmla="*/ 2440 w 10000"/>
              <a:gd name="connsiteY1" fmla="*/ 7179 h 17807"/>
              <a:gd name="connsiteX2" fmla="*/ 5701 w 10000"/>
              <a:gd name="connsiteY2" fmla="*/ 3476 h 17807"/>
              <a:gd name="connsiteX3" fmla="*/ 8396 w 10000"/>
              <a:gd name="connsiteY3" fmla="*/ 3693 h 17807"/>
              <a:gd name="connsiteX4" fmla="*/ 10000 w 10000"/>
              <a:gd name="connsiteY4" fmla="*/ 5909 h 17807"/>
              <a:gd name="connsiteX5" fmla="*/ 9881 w 10000"/>
              <a:gd name="connsiteY5" fmla="*/ 35 h 17807"/>
              <a:gd name="connsiteX6" fmla="*/ 7500 w 10000"/>
              <a:gd name="connsiteY6" fmla="*/ 7359 h 17807"/>
              <a:gd name="connsiteX7" fmla="*/ 4537 w 10000"/>
              <a:gd name="connsiteY7" fmla="*/ 11134 h 17807"/>
              <a:gd name="connsiteX8" fmla="*/ 2470 w 10000"/>
              <a:gd name="connsiteY8" fmla="*/ 17521 h 17807"/>
              <a:gd name="connsiteX9" fmla="*/ 0 w 10000"/>
              <a:gd name="connsiteY9" fmla="*/ 17575 h 17807"/>
              <a:gd name="connsiteX10" fmla="*/ 0 w 10000"/>
              <a:gd name="connsiteY10" fmla="*/ 5909 h 17807"/>
              <a:gd name="connsiteX0" fmla="*/ 0 w 10000"/>
              <a:gd name="connsiteY0" fmla="*/ 5913 h 17811"/>
              <a:gd name="connsiteX1" fmla="*/ 2440 w 10000"/>
              <a:gd name="connsiteY1" fmla="*/ 7183 h 17811"/>
              <a:gd name="connsiteX2" fmla="*/ 5701 w 10000"/>
              <a:gd name="connsiteY2" fmla="*/ 3480 h 17811"/>
              <a:gd name="connsiteX3" fmla="*/ 8396 w 10000"/>
              <a:gd name="connsiteY3" fmla="*/ 3697 h 17811"/>
              <a:gd name="connsiteX4" fmla="*/ 10000 w 10000"/>
              <a:gd name="connsiteY4" fmla="*/ 5913 h 17811"/>
              <a:gd name="connsiteX5" fmla="*/ 9881 w 10000"/>
              <a:gd name="connsiteY5" fmla="*/ 39 h 17811"/>
              <a:gd name="connsiteX6" fmla="*/ 7500 w 10000"/>
              <a:gd name="connsiteY6" fmla="*/ 7363 h 17811"/>
              <a:gd name="connsiteX7" fmla="*/ 4522 w 10000"/>
              <a:gd name="connsiteY7" fmla="*/ 14804 h 17811"/>
              <a:gd name="connsiteX8" fmla="*/ 2470 w 10000"/>
              <a:gd name="connsiteY8" fmla="*/ 17525 h 17811"/>
              <a:gd name="connsiteX9" fmla="*/ 0 w 10000"/>
              <a:gd name="connsiteY9" fmla="*/ 17579 h 17811"/>
              <a:gd name="connsiteX10" fmla="*/ 0 w 10000"/>
              <a:gd name="connsiteY10" fmla="*/ 5913 h 17811"/>
              <a:gd name="connsiteX0" fmla="*/ 0 w 10000"/>
              <a:gd name="connsiteY0" fmla="*/ 5907 h 17805"/>
              <a:gd name="connsiteX1" fmla="*/ 2440 w 10000"/>
              <a:gd name="connsiteY1" fmla="*/ 7177 h 17805"/>
              <a:gd name="connsiteX2" fmla="*/ 5701 w 10000"/>
              <a:gd name="connsiteY2" fmla="*/ 3474 h 17805"/>
              <a:gd name="connsiteX3" fmla="*/ 8396 w 10000"/>
              <a:gd name="connsiteY3" fmla="*/ 3691 h 17805"/>
              <a:gd name="connsiteX4" fmla="*/ 10000 w 10000"/>
              <a:gd name="connsiteY4" fmla="*/ 5907 h 17805"/>
              <a:gd name="connsiteX5" fmla="*/ 9881 w 10000"/>
              <a:gd name="connsiteY5" fmla="*/ 33 h 17805"/>
              <a:gd name="connsiteX6" fmla="*/ 7500 w 10000"/>
              <a:gd name="connsiteY6" fmla="*/ 8579 h 17805"/>
              <a:gd name="connsiteX7" fmla="*/ 4522 w 10000"/>
              <a:gd name="connsiteY7" fmla="*/ 14798 h 17805"/>
              <a:gd name="connsiteX8" fmla="*/ 2470 w 10000"/>
              <a:gd name="connsiteY8" fmla="*/ 17519 h 17805"/>
              <a:gd name="connsiteX9" fmla="*/ 0 w 10000"/>
              <a:gd name="connsiteY9" fmla="*/ 17573 h 17805"/>
              <a:gd name="connsiteX10" fmla="*/ 0 w 10000"/>
              <a:gd name="connsiteY10" fmla="*/ 5907 h 1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7805">
                <a:moveTo>
                  <a:pt x="0" y="5907"/>
                </a:moveTo>
                <a:cubicBezTo>
                  <a:pt x="0" y="6459"/>
                  <a:pt x="1490" y="7583"/>
                  <a:pt x="2440" y="7177"/>
                </a:cubicBezTo>
                <a:cubicBezTo>
                  <a:pt x="3390" y="6772"/>
                  <a:pt x="4708" y="4055"/>
                  <a:pt x="5701" y="3474"/>
                </a:cubicBezTo>
                <a:cubicBezTo>
                  <a:pt x="6694" y="2893"/>
                  <a:pt x="7680" y="3286"/>
                  <a:pt x="8396" y="3691"/>
                </a:cubicBezTo>
                <a:cubicBezTo>
                  <a:pt x="9112" y="4096"/>
                  <a:pt x="10000" y="5355"/>
                  <a:pt x="10000" y="5907"/>
                </a:cubicBezTo>
                <a:cubicBezTo>
                  <a:pt x="9955" y="3949"/>
                  <a:pt x="9926" y="1991"/>
                  <a:pt x="9881" y="33"/>
                </a:cubicBezTo>
                <a:cubicBezTo>
                  <a:pt x="9881" y="-519"/>
                  <a:pt x="8393" y="6118"/>
                  <a:pt x="7500" y="8579"/>
                </a:cubicBezTo>
                <a:cubicBezTo>
                  <a:pt x="6607" y="11040"/>
                  <a:pt x="5360" y="13308"/>
                  <a:pt x="4522" y="14798"/>
                </a:cubicBezTo>
                <a:cubicBezTo>
                  <a:pt x="3684" y="16288"/>
                  <a:pt x="3851" y="17519"/>
                  <a:pt x="2470" y="17519"/>
                </a:cubicBezTo>
                <a:cubicBezTo>
                  <a:pt x="1089" y="17519"/>
                  <a:pt x="0" y="18125"/>
                  <a:pt x="0" y="17573"/>
                </a:cubicBezTo>
                <a:lnTo>
                  <a:pt x="0" y="5907"/>
                </a:lnTo>
                <a:close/>
              </a:path>
            </a:pathLst>
          </a:cu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grpSp>
        <p:nvGrpSpPr>
          <p:cNvPr id="8" name="Group 7"/>
          <p:cNvGrpSpPr/>
          <p:nvPr/>
        </p:nvGrpSpPr>
        <p:grpSpPr>
          <a:xfrm>
            <a:off x="7405353" y="5294232"/>
            <a:ext cx="1521137" cy="1383463"/>
            <a:chOff x="7405353" y="5294232"/>
            <a:chExt cx="1521137" cy="1383463"/>
          </a:xfrm>
        </p:grpSpPr>
        <p:pic>
          <p:nvPicPr>
            <p:cNvPr id="9" name="Picture 8" descr="Resultado de imagen para construccion 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05353" y="5294232"/>
              <a:ext cx="1521137" cy="13834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http://www.impac.com.mx/_img/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30316" y="5398176"/>
              <a:ext cx="240331" cy="2289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95093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adhesivo para concreto ejempl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8191" y="227318"/>
            <a:ext cx="6234898" cy="14995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PAC® Bo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781" y="57815"/>
            <a:ext cx="2381140" cy="19230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sultado de imagen para concreto"/>
          <p:cNvPicPr>
            <a:picLocks noChangeAspect="1" noChangeArrowheads="1"/>
          </p:cNvPicPr>
          <p:nvPr/>
        </p:nvPicPr>
        <p:blipFill rotWithShape="1">
          <a:blip r:embed="rId4">
            <a:extLst>
              <a:ext uri="{28A0092B-C50C-407E-A947-70E740481C1C}">
                <a14:useLocalDpi xmlns:a14="http://schemas.microsoft.com/office/drawing/2010/main" val="0"/>
              </a:ext>
            </a:extLst>
          </a:blip>
          <a:srcRect t="78612" b="-1"/>
          <a:stretch/>
        </p:blipFill>
        <p:spPr bwMode="auto">
          <a:xfrm>
            <a:off x="0" y="6356809"/>
            <a:ext cx="9144000" cy="489346"/>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Punched Tape 5"/>
          <p:cNvSpPr/>
          <p:nvPr/>
        </p:nvSpPr>
        <p:spPr>
          <a:xfrm>
            <a:off x="0" y="6199904"/>
            <a:ext cx="9144000" cy="397733"/>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2548 h 11548"/>
              <a:gd name="connsiteX1" fmla="*/ 2500 w 10000"/>
              <a:gd name="connsiteY1" fmla="*/ 3548 h 11548"/>
              <a:gd name="connsiteX2" fmla="*/ 5701 w 10000"/>
              <a:gd name="connsiteY2" fmla="*/ 115 h 11548"/>
              <a:gd name="connsiteX3" fmla="*/ 7500 w 10000"/>
              <a:gd name="connsiteY3" fmla="*/ 1548 h 11548"/>
              <a:gd name="connsiteX4" fmla="*/ 10000 w 10000"/>
              <a:gd name="connsiteY4" fmla="*/ 2548 h 11548"/>
              <a:gd name="connsiteX5" fmla="*/ 10000 w 10000"/>
              <a:gd name="connsiteY5" fmla="*/ 10548 h 11548"/>
              <a:gd name="connsiteX6" fmla="*/ 7500 w 10000"/>
              <a:gd name="connsiteY6" fmla="*/ 9548 h 11548"/>
              <a:gd name="connsiteX7" fmla="*/ 5000 w 10000"/>
              <a:gd name="connsiteY7" fmla="*/ 10548 h 11548"/>
              <a:gd name="connsiteX8" fmla="*/ 2500 w 10000"/>
              <a:gd name="connsiteY8" fmla="*/ 11548 h 11548"/>
              <a:gd name="connsiteX9" fmla="*/ 0 w 10000"/>
              <a:gd name="connsiteY9" fmla="*/ 10548 h 11548"/>
              <a:gd name="connsiteX10" fmla="*/ 0 w 10000"/>
              <a:gd name="connsiteY10" fmla="*/ 2548 h 11548"/>
              <a:gd name="connsiteX0" fmla="*/ 0 w 10000"/>
              <a:gd name="connsiteY0" fmla="*/ 2706 h 11706"/>
              <a:gd name="connsiteX1" fmla="*/ 2500 w 10000"/>
              <a:gd name="connsiteY1" fmla="*/ 3706 h 11706"/>
              <a:gd name="connsiteX2" fmla="*/ 5701 w 10000"/>
              <a:gd name="connsiteY2" fmla="*/ 273 h 11706"/>
              <a:gd name="connsiteX3" fmla="*/ 8396 w 10000"/>
              <a:gd name="connsiteY3" fmla="*/ 490 h 11706"/>
              <a:gd name="connsiteX4" fmla="*/ 10000 w 10000"/>
              <a:gd name="connsiteY4" fmla="*/ 2706 h 11706"/>
              <a:gd name="connsiteX5" fmla="*/ 10000 w 10000"/>
              <a:gd name="connsiteY5" fmla="*/ 10706 h 11706"/>
              <a:gd name="connsiteX6" fmla="*/ 7500 w 10000"/>
              <a:gd name="connsiteY6" fmla="*/ 9706 h 11706"/>
              <a:gd name="connsiteX7" fmla="*/ 5000 w 10000"/>
              <a:gd name="connsiteY7" fmla="*/ 10706 h 11706"/>
              <a:gd name="connsiteX8" fmla="*/ 2500 w 10000"/>
              <a:gd name="connsiteY8" fmla="*/ 11706 h 11706"/>
              <a:gd name="connsiteX9" fmla="*/ 0 w 10000"/>
              <a:gd name="connsiteY9" fmla="*/ 10706 h 11706"/>
              <a:gd name="connsiteX10" fmla="*/ 0 w 10000"/>
              <a:gd name="connsiteY10" fmla="*/ 2706 h 11706"/>
              <a:gd name="connsiteX0" fmla="*/ 0 w 10000"/>
              <a:gd name="connsiteY0" fmla="*/ 2726 h 11726"/>
              <a:gd name="connsiteX1" fmla="*/ 2440 w 10000"/>
              <a:gd name="connsiteY1" fmla="*/ 3996 h 11726"/>
              <a:gd name="connsiteX2" fmla="*/ 5701 w 10000"/>
              <a:gd name="connsiteY2" fmla="*/ 293 h 11726"/>
              <a:gd name="connsiteX3" fmla="*/ 8396 w 10000"/>
              <a:gd name="connsiteY3" fmla="*/ 510 h 11726"/>
              <a:gd name="connsiteX4" fmla="*/ 10000 w 10000"/>
              <a:gd name="connsiteY4" fmla="*/ 2726 h 11726"/>
              <a:gd name="connsiteX5" fmla="*/ 10000 w 10000"/>
              <a:gd name="connsiteY5" fmla="*/ 10726 h 11726"/>
              <a:gd name="connsiteX6" fmla="*/ 7500 w 10000"/>
              <a:gd name="connsiteY6" fmla="*/ 9726 h 11726"/>
              <a:gd name="connsiteX7" fmla="*/ 5000 w 10000"/>
              <a:gd name="connsiteY7" fmla="*/ 10726 h 11726"/>
              <a:gd name="connsiteX8" fmla="*/ 2500 w 10000"/>
              <a:gd name="connsiteY8" fmla="*/ 11726 h 11726"/>
              <a:gd name="connsiteX9" fmla="*/ 0 w 10000"/>
              <a:gd name="connsiteY9" fmla="*/ 10726 h 11726"/>
              <a:gd name="connsiteX10" fmla="*/ 0 w 10000"/>
              <a:gd name="connsiteY10" fmla="*/ 2726 h 11726"/>
              <a:gd name="connsiteX0" fmla="*/ 0 w 10000"/>
              <a:gd name="connsiteY0" fmla="*/ 2726 h 11726"/>
              <a:gd name="connsiteX1" fmla="*/ 2440 w 10000"/>
              <a:gd name="connsiteY1" fmla="*/ 3996 h 11726"/>
              <a:gd name="connsiteX2" fmla="*/ 5701 w 10000"/>
              <a:gd name="connsiteY2" fmla="*/ 293 h 11726"/>
              <a:gd name="connsiteX3" fmla="*/ 8396 w 10000"/>
              <a:gd name="connsiteY3" fmla="*/ 510 h 11726"/>
              <a:gd name="connsiteX4" fmla="*/ 10000 w 10000"/>
              <a:gd name="connsiteY4" fmla="*/ 2726 h 11726"/>
              <a:gd name="connsiteX5" fmla="*/ 10000 w 10000"/>
              <a:gd name="connsiteY5" fmla="*/ 10726 h 11726"/>
              <a:gd name="connsiteX6" fmla="*/ 7500 w 10000"/>
              <a:gd name="connsiteY6" fmla="*/ 9726 h 11726"/>
              <a:gd name="connsiteX7" fmla="*/ 4537 w 10000"/>
              <a:gd name="connsiteY7" fmla="*/ 7951 h 11726"/>
              <a:gd name="connsiteX8" fmla="*/ 2500 w 10000"/>
              <a:gd name="connsiteY8" fmla="*/ 11726 h 11726"/>
              <a:gd name="connsiteX9" fmla="*/ 0 w 10000"/>
              <a:gd name="connsiteY9" fmla="*/ 10726 h 11726"/>
              <a:gd name="connsiteX10" fmla="*/ 0 w 10000"/>
              <a:gd name="connsiteY10" fmla="*/ 2726 h 11726"/>
              <a:gd name="connsiteX0" fmla="*/ 0 w 10000"/>
              <a:gd name="connsiteY0" fmla="*/ 2726 h 11726"/>
              <a:gd name="connsiteX1" fmla="*/ 2440 w 10000"/>
              <a:gd name="connsiteY1" fmla="*/ 3996 h 11726"/>
              <a:gd name="connsiteX2" fmla="*/ 5701 w 10000"/>
              <a:gd name="connsiteY2" fmla="*/ 293 h 11726"/>
              <a:gd name="connsiteX3" fmla="*/ 8396 w 10000"/>
              <a:gd name="connsiteY3" fmla="*/ 510 h 11726"/>
              <a:gd name="connsiteX4" fmla="*/ 10000 w 10000"/>
              <a:gd name="connsiteY4" fmla="*/ 2726 h 11726"/>
              <a:gd name="connsiteX5" fmla="*/ 10000 w 10000"/>
              <a:gd name="connsiteY5" fmla="*/ 10726 h 11726"/>
              <a:gd name="connsiteX6" fmla="*/ 7500 w 10000"/>
              <a:gd name="connsiteY6" fmla="*/ 4176 h 11726"/>
              <a:gd name="connsiteX7" fmla="*/ 4537 w 10000"/>
              <a:gd name="connsiteY7" fmla="*/ 7951 h 11726"/>
              <a:gd name="connsiteX8" fmla="*/ 2500 w 10000"/>
              <a:gd name="connsiteY8" fmla="*/ 11726 h 11726"/>
              <a:gd name="connsiteX9" fmla="*/ 0 w 10000"/>
              <a:gd name="connsiteY9" fmla="*/ 10726 h 11726"/>
              <a:gd name="connsiteX10" fmla="*/ 0 w 10000"/>
              <a:gd name="connsiteY10" fmla="*/ 2726 h 11726"/>
              <a:gd name="connsiteX0" fmla="*/ 0 w 10000"/>
              <a:gd name="connsiteY0" fmla="*/ 5909 h 14909"/>
              <a:gd name="connsiteX1" fmla="*/ 2440 w 10000"/>
              <a:gd name="connsiteY1" fmla="*/ 7179 h 14909"/>
              <a:gd name="connsiteX2" fmla="*/ 5701 w 10000"/>
              <a:gd name="connsiteY2" fmla="*/ 3476 h 14909"/>
              <a:gd name="connsiteX3" fmla="*/ 8396 w 10000"/>
              <a:gd name="connsiteY3" fmla="*/ 3693 h 14909"/>
              <a:gd name="connsiteX4" fmla="*/ 10000 w 10000"/>
              <a:gd name="connsiteY4" fmla="*/ 5909 h 14909"/>
              <a:gd name="connsiteX5" fmla="*/ 9866 w 10000"/>
              <a:gd name="connsiteY5" fmla="*/ 35 h 14909"/>
              <a:gd name="connsiteX6" fmla="*/ 7500 w 10000"/>
              <a:gd name="connsiteY6" fmla="*/ 7359 h 14909"/>
              <a:gd name="connsiteX7" fmla="*/ 4537 w 10000"/>
              <a:gd name="connsiteY7" fmla="*/ 11134 h 14909"/>
              <a:gd name="connsiteX8" fmla="*/ 2500 w 10000"/>
              <a:gd name="connsiteY8" fmla="*/ 14909 h 14909"/>
              <a:gd name="connsiteX9" fmla="*/ 0 w 10000"/>
              <a:gd name="connsiteY9" fmla="*/ 13909 h 14909"/>
              <a:gd name="connsiteX10" fmla="*/ 0 w 10000"/>
              <a:gd name="connsiteY10" fmla="*/ 5909 h 14909"/>
              <a:gd name="connsiteX0" fmla="*/ 0 w 10000"/>
              <a:gd name="connsiteY0" fmla="*/ 5909 h 14909"/>
              <a:gd name="connsiteX1" fmla="*/ 2440 w 10000"/>
              <a:gd name="connsiteY1" fmla="*/ 7179 h 14909"/>
              <a:gd name="connsiteX2" fmla="*/ 5701 w 10000"/>
              <a:gd name="connsiteY2" fmla="*/ 3476 h 14909"/>
              <a:gd name="connsiteX3" fmla="*/ 8396 w 10000"/>
              <a:gd name="connsiteY3" fmla="*/ 3693 h 14909"/>
              <a:gd name="connsiteX4" fmla="*/ 10000 w 10000"/>
              <a:gd name="connsiteY4" fmla="*/ 5909 h 14909"/>
              <a:gd name="connsiteX5" fmla="*/ 9881 w 10000"/>
              <a:gd name="connsiteY5" fmla="*/ 35 h 14909"/>
              <a:gd name="connsiteX6" fmla="*/ 7500 w 10000"/>
              <a:gd name="connsiteY6" fmla="*/ 7359 h 14909"/>
              <a:gd name="connsiteX7" fmla="*/ 4537 w 10000"/>
              <a:gd name="connsiteY7" fmla="*/ 11134 h 14909"/>
              <a:gd name="connsiteX8" fmla="*/ 2500 w 10000"/>
              <a:gd name="connsiteY8" fmla="*/ 14909 h 14909"/>
              <a:gd name="connsiteX9" fmla="*/ 0 w 10000"/>
              <a:gd name="connsiteY9" fmla="*/ 13909 h 14909"/>
              <a:gd name="connsiteX10" fmla="*/ 0 w 10000"/>
              <a:gd name="connsiteY10" fmla="*/ 5909 h 14909"/>
              <a:gd name="connsiteX0" fmla="*/ 0 w 10000"/>
              <a:gd name="connsiteY0" fmla="*/ 5909 h 14052"/>
              <a:gd name="connsiteX1" fmla="*/ 2440 w 10000"/>
              <a:gd name="connsiteY1" fmla="*/ 7179 h 14052"/>
              <a:gd name="connsiteX2" fmla="*/ 5701 w 10000"/>
              <a:gd name="connsiteY2" fmla="*/ 3476 h 14052"/>
              <a:gd name="connsiteX3" fmla="*/ 8396 w 10000"/>
              <a:gd name="connsiteY3" fmla="*/ 3693 h 14052"/>
              <a:gd name="connsiteX4" fmla="*/ 10000 w 10000"/>
              <a:gd name="connsiteY4" fmla="*/ 5909 h 14052"/>
              <a:gd name="connsiteX5" fmla="*/ 9881 w 10000"/>
              <a:gd name="connsiteY5" fmla="*/ 35 h 14052"/>
              <a:gd name="connsiteX6" fmla="*/ 7500 w 10000"/>
              <a:gd name="connsiteY6" fmla="*/ 7359 h 14052"/>
              <a:gd name="connsiteX7" fmla="*/ 4537 w 10000"/>
              <a:gd name="connsiteY7" fmla="*/ 11134 h 14052"/>
              <a:gd name="connsiteX8" fmla="*/ 2470 w 10000"/>
              <a:gd name="connsiteY8" fmla="*/ 13244 h 14052"/>
              <a:gd name="connsiteX9" fmla="*/ 0 w 10000"/>
              <a:gd name="connsiteY9" fmla="*/ 13909 h 14052"/>
              <a:gd name="connsiteX10" fmla="*/ 0 w 10000"/>
              <a:gd name="connsiteY10" fmla="*/ 5909 h 14052"/>
              <a:gd name="connsiteX0" fmla="*/ 0 w 10000"/>
              <a:gd name="connsiteY0" fmla="*/ 5909 h 17618"/>
              <a:gd name="connsiteX1" fmla="*/ 2440 w 10000"/>
              <a:gd name="connsiteY1" fmla="*/ 7179 h 17618"/>
              <a:gd name="connsiteX2" fmla="*/ 5701 w 10000"/>
              <a:gd name="connsiteY2" fmla="*/ 3476 h 17618"/>
              <a:gd name="connsiteX3" fmla="*/ 8396 w 10000"/>
              <a:gd name="connsiteY3" fmla="*/ 3693 h 17618"/>
              <a:gd name="connsiteX4" fmla="*/ 10000 w 10000"/>
              <a:gd name="connsiteY4" fmla="*/ 5909 h 17618"/>
              <a:gd name="connsiteX5" fmla="*/ 9881 w 10000"/>
              <a:gd name="connsiteY5" fmla="*/ 35 h 17618"/>
              <a:gd name="connsiteX6" fmla="*/ 7500 w 10000"/>
              <a:gd name="connsiteY6" fmla="*/ 7359 h 17618"/>
              <a:gd name="connsiteX7" fmla="*/ 4537 w 10000"/>
              <a:gd name="connsiteY7" fmla="*/ 11134 h 17618"/>
              <a:gd name="connsiteX8" fmla="*/ 2470 w 10000"/>
              <a:gd name="connsiteY8" fmla="*/ 13244 h 17618"/>
              <a:gd name="connsiteX9" fmla="*/ 0 w 10000"/>
              <a:gd name="connsiteY9" fmla="*/ 17575 h 17618"/>
              <a:gd name="connsiteX10" fmla="*/ 0 w 10000"/>
              <a:gd name="connsiteY10" fmla="*/ 5909 h 17618"/>
              <a:gd name="connsiteX0" fmla="*/ 0 w 10000"/>
              <a:gd name="connsiteY0" fmla="*/ 5909 h 17807"/>
              <a:gd name="connsiteX1" fmla="*/ 2440 w 10000"/>
              <a:gd name="connsiteY1" fmla="*/ 7179 h 17807"/>
              <a:gd name="connsiteX2" fmla="*/ 5701 w 10000"/>
              <a:gd name="connsiteY2" fmla="*/ 3476 h 17807"/>
              <a:gd name="connsiteX3" fmla="*/ 8396 w 10000"/>
              <a:gd name="connsiteY3" fmla="*/ 3693 h 17807"/>
              <a:gd name="connsiteX4" fmla="*/ 10000 w 10000"/>
              <a:gd name="connsiteY4" fmla="*/ 5909 h 17807"/>
              <a:gd name="connsiteX5" fmla="*/ 9881 w 10000"/>
              <a:gd name="connsiteY5" fmla="*/ 35 h 17807"/>
              <a:gd name="connsiteX6" fmla="*/ 7500 w 10000"/>
              <a:gd name="connsiteY6" fmla="*/ 7359 h 17807"/>
              <a:gd name="connsiteX7" fmla="*/ 4537 w 10000"/>
              <a:gd name="connsiteY7" fmla="*/ 11134 h 17807"/>
              <a:gd name="connsiteX8" fmla="*/ 2470 w 10000"/>
              <a:gd name="connsiteY8" fmla="*/ 17521 h 17807"/>
              <a:gd name="connsiteX9" fmla="*/ 0 w 10000"/>
              <a:gd name="connsiteY9" fmla="*/ 17575 h 17807"/>
              <a:gd name="connsiteX10" fmla="*/ 0 w 10000"/>
              <a:gd name="connsiteY10" fmla="*/ 5909 h 17807"/>
              <a:gd name="connsiteX0" fmla="*/ 0 w 10000"/>
              <a:gd name="connsiteY0" fmla="*/ 5913 h 17811"/>
              <a:gd name="connsiteX1" fmla="*/ 2440 w 10000"/>
              <a:gd name="connsiteY1" fmla="*/ 7183 h 17811"/>
              <a:gd name="connsiteX2" fmla="*/ 5701 w 10000"/>
              <a:gd name="connsiteY2" fmla="*/ 3480 h 17811"/>
              <a:gd name="connsiteX3" fmla="*/ 8396 w 10000"/>
              <a:gd name="connsiteY3" fmla="*/ 3697 h 17811"/>
              <a:gd name="connsiteX4" fmla="*/ 10000 w 10000"/>
              <a:gd name="connsiteY4" fmla="*/ 5913 h 17811"/>
              <a:gd name="connsiteX5" fmla="*/ 9881 w 10000"/>
              <a:gd name="connsiteY5" fmla="*/ 39 h 17811"/>
              <a:gd name="connsiteX6" fmla="*/ 7500 w 10000"/>
              <a:gd name="connsiteY6" fmla="*/ 7363 h 17811"/>
              <a:gd name="connsiteX7" fmla="*/ 4522 w 10000"/>
              <a:gd name="connsiteY7" fmla="*/ 14804 h 17811"/>
              <a:gd name="connsiteX8" fmla="*/ 2470 w 10000"/>
              <a:gd name="connsiteY8" fmla="*/ 17525 h 17811"/>
              <a:gd name="connsiteX9" fmla="*/ 0 w 10000"/>
              <a:gd name="connsiteY9" fmla="*/ 17579 h 17811"/>
              <a:gd name="connsiteX10" fmla="*/ 0 w 10000"/>
              <a:gd name="connsiteY10" fmla="*/ 5913 h 17811"/>
              <a:gd name="connsiteX0" fmla="*/ 0 w 10000"/>
              <a:gd name="connsiteY0" fmla="*/ 5907 h 17805"/>
              <a:gd name="connsiteX1" fmla="*/ 2440 w 10000"/>
              <a:gd name="connsiteY1" fmla="*/ 7177 h 17805"/>
              <a:gd name="connsiteX2" fmla="*/ 5701 w 10000"/>
              <a:gd name="connsiteY2" fmla="*/ 3474 h 17805"/>
              <a:gd name="connsiteX3" fmla="*/ 8396 w 10000"/>
              <a:gd name="connsiteY3" fmla="*/ 3691 h 17805"/>
              <a:gd name="connsiteX4" fmla="*/ 10000 w 10000"/>
              <a:gd name="connsiteY4" fmla="*/ 5907 h 17805"/>
              <a:gd name="connsiteX5" fmla="*/ 9881 w 10000"/>
              <a:gd name="connsiteY5" fmla="*/ 33 h 17805"/>
              <a:gd name="connsiteX6" fmla="*/ 7500 w 10000"/>
              <a:gd name="connsiteY6" fmla="*/ 8579 h 17805"/>
              <a:gd name="connsiteX7" fmla="*/ 4522 w 10000"/>
              <a:gd name="connsiteY7" fmla="*/ 14798 h 17805"/>
              <a:gd name="connsiteX8" fmla="*/ 2470 w 10000"/>
              <a:gd name="connsiteY8" fmla="*/ 17519 h 17805"/>
              <a:gd name="connsiteX9" fmla="*/ 0 w 10000"/>
              <a:gd name="connsiteY9" fmla="*/ 17573 h 17805"/>
              <a:gd name="connsiteX10" fmla="*/ 0 w 10000"/>
              <a:gd name="connsiteY10" fmla="*/ 5907 h 1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7805">
                <a:moveTo>
                  <a:pt x="0" y="5907"/>
                </a:moveTo>
                <a:cubicBezTo>
                  <a:pt x="0" y="6459"/>
                  <a:pt x="1490" y="7583"/>
                  <a:pt x="2440" y="7177"/>
                </a:cubicBezTo>
                <a:cubicBezTo>
                  <a:pt x="3390" y="6772"/>
                  <a:pt x="4708" y="4055"/>
                  <a:pt x="5701" y="3474"/>
                </a:cubicBezTo>
                <a:cubicBezTo>
                  <a:pt x="6694" y="2893"/>
                  <a:pt x="7680" y="3286"/>
                  <a:pt x="8396" y="3691"/>
                </a:cubicBezTo>
                <a:cubicBezTo>
                  <a:pt x="9112" y="4096"/>
                  <a:pt x="10000" y="5355"/>
                  <a:pt x="10000" y="5907"/>
                </a:cubicBezTo>
                <a:cubicBezTo>
                  <a:pt x="9955" y="3949"/>
                  <a:pt x="9926" y="1991"/>
                  <a:pt x="9881" y="33"/>
                </a:cubicBezTo>
                <a:cubicBezTo>
                  <a:pt x="9881" y="-519"/>
                  <a:pt x="8393" y="6118"/>
                  <a:pt x="7500" y="8579"/>
                </a:cubicBezTo>
                <a:cubicBezTo>
                  <a:pt x="6607" y="11040"/>
                  <a:pt x="5360" y="13308"/>
                  <a:pt x="4522" y="14798"/>
                </a:cubicBezTo>
                <a:cubicBezTo>
                  <a:pt x="3684" y="16288"/>
                  <a:pt x="3851" y="17519"/>
                  <a:pt x="2470" y="17519"/>
                </a:cubicBezTo>
                <a:cubicBezTo>
                  <a:pt x="1089" y="17519"/>
                  <a:pt x="0" y="18125"/>
                  <a:pt x="0" y="17573"/>
                </a:cubicBezTo>
                <a:lnTo>
                  <a:pt x="0" y="5907"/>
                </a:lnTo>
                <a:close/>
              </a:path>
            </a:pathLst>
          </a:cu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grpSp>
        <p:nvGrpSpPr>
          <p:cNvPr id="7" name="Group 6"/>
          <p:cNvGrpSpPr/>
          <p:nvPr/>
        </p:nvGrpSpPr>
        <p:grpSpPr>
          <a:xfrm>
            <a:off x="7405353" y="5294232"/>
            <a:ext cx="1521137" cy="1383463"/>
            <a:chOff x="7405353" y="5294232"/>
            <a:chExt cx="1521137" cy="1383463"/>
          </a:xfrm>
        </p:grpSpPr>
        <p:pic>
          <p:nvPicPr>
            <p:cNvPr id="8" name="Picture 7" descr="Resultado de imagen para construccion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5353" y="5294232"/>
              <a:ext cx="1521137" cy="13834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descr="http://www.impac.com.mx/_img/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30316" y="5398176"/>
              <a:ext cx="240331" cy="228977"/>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2" descr="Resultado de imagen para presion positiva en losa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68191" y="1932312"/>
            <a:ext cx="6234898" cy="21557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PAC® Gra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3882" y="3195066"/>
            <a:ext cx="2210937" cy="17859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9"/>
          <a:stretch>
            <a:fillRect/>
          </a:stretch>
        </p:blipFill>
        <p:spPr>
          <a:xfrm>
            <a:off x="2303796" y="4271224"/>
            <a:ext cx="5037162" cy="1848622"/>
          </a:xfrm>
          <a:prstGeom prst="rect">
            <a:avLst/>
          </a:prstGeom>
        </p:spPr>
      </p:pic>
    </p:spTree>
    <p:extLst>
      <p:ext uri="{BB962C8B-B14F-4D97-AF65-F5344CB8AC3E}">
        <p14:creationId xmlns:p14="http://schemas.microsoft.com/office/powerpoint/2010/main" val="1687644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rollo prefabricado dañ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913" y="205315"/>
            <a:ext cx="3902297" cy="29178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rollo prefabricado daña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7661" y="205315"/>
            <a:ext cx="3889636" cy="29189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rollo prefabricado daña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913" y="3290552"/>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sultado de imagen para concreto"/>
          <p:cNvPicPr>
            <a:picLocks noChangeAspect="1" noChangeArrowheads="1"/>
          </p:cNvPicPr>
          <p:nvPr/>
        </p:nvPicPr>
        <p:blipFill rotWithShape="1">
          <a:blip r:embed="rId5">
            <a:extLst>
              <a:ext uri="{28A0092B-C50C-407E-A947-70E740481C1C}">
                <a14:useLocalDpi xmlns:a14="http://schemas.microsoft.com/office/drawing/2010/main" val="0"/>
              </a:ext>
            </a:extLst>
          </a:blip>
          <a:srcRect t="78612" b="-1"/>
          <a:stretch/>
        </p:blipFill>
        <p:spPr bwMode="auto">
          <a:xfrm>
            <a:off x="0" y="6356809"/>
            <a:ext cx="9144000" cy="489346"/>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Punched Tape 5"/>
          <p:cNvSpPr/>
          <p:nvPr/>
        </p:nvSpPr>
        <p:spPr>
          <a:xfrm>
            <a:off x="0" y="6199904"/>
            <a:ext cx="9144000" cy="397733"/>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2548 h 11548"/>
              <a:gd name="connsiteX1" fmla="*/ 2500 w 10000"/>
              <a:gd name="connsiteY1" fmla="*/ 3548 h 11548"/>
              <a:gd name="connsiteX2" fmla="*/ 5701 w 10000"/>
              <a:gd name="connsiteY2" fmla="*/ 115 h 11548"/>
              <a:gd name="connsiteX3" fmla="*/ 7500 w 10000"/>
              <a:gd name="connsiteY3" fmla="*/ 1548 h 11548"/>
              <a:gd name="connsiteX4" fmla="*/ 10000 w 10000"/>
              <a:gd name="connsiteY4" fmla="*/ 2548 h 11548"/>
              <a:gd name="connsiteX5" fmla="*/ 10000 w 10000"/>
              <a:gd name="connsiteY5" fmla="*/ 10548 h 11548"/>
              <a:gd name="connsiteX6" fmla="*/ 7500 w 10000"/>
              <a:gd name="connsiteY6" fmla="*/ 9548 h 11548"/>
              <a:gd name="connsiteX7" fmla="*/ 5000 w 10000"/>
              <a:gd name="connsiteY7" fmla="*/ 10548 h 11548"/>
              <a:gd name="connsiteX8" fmla="*/ 2500 w 10000"/>
              <a:gd name="connsiteY8" fmla="*/ 11548 h 11548"/>
              <a:gd name="connsiteX9" fmla="*/ 0 w 10000"/>
              <a:gd name="connsiteY9" fmla="*/ 10548 h 11548"/>
              <a:gd name="connsiteX10" fmla="*/ 0 w 10000"/>
              <a:gd name="connsiteY10" fmla="*/ 2548 h 11548"/>
              <a:gd name="connsiteX0" fmla="*/ 0 w 10000"/>
              <a:gd name="connsiteY0" fmla="*/ 2706 h 11706"/>
              <a:gd name="connsiteX1" fmla="*/ 2500 w 10000"/>
              <a:gd name="connsiteY1" fmla="*/ 3706 h 11706"/>
              <a:gd name="connsiteX2" fmla="*/ 5701 w 10000"/>
              <a:gd name="connsiteY2" fmla="*/ 273 h 11706"/>
              <a:gd name="connsiteX3" fmla="*/ 8396 w 10000"/>
              <a:gd name="connsiteY3" fmla="*/ 490 h 11706"/>
              <a:gd name="connsiteX4" fmla="*/ 10000 w 10000"/>
              <a:gd name="connsiteY4" fmla="*/ 2706 h 11706"/>
              <a:gd name="connsiteX5" fmla="*/ 10000 w 10000"/>
              <a:gd name="connsiteY5" fmla="*/ 10706 h 11706"/>
              <a:gd name="connsiteX6" fmla="*/ 7500 w 10000"/>
              <a:gd name="connsiteY6" fmla="*/ 9706 h 11706"/>
              <a:gd name="connsiteX7" fmla="*/ 5000 w 10000"/>
              <a:gd name="connsiteY7" fmla="*/ 10706 h 11706"/>
              <a:gd name="connsiteX8" fmla="*/ 2500 w 10000"/>
              <a:gd name="connsiteY8" fmla="*/ 11706 h 11706"/>
              <a:gd name="connsiteX9" fmla="*/ 0 w 10000"/>
              <a:gd name="connsiteY9" fmla="*/ 10706 h 11706"/>
              <a:gd name="connsiteX10" fmla="*/ 0 w 10000"/>
              <a:gd name="connsiteY10" fmla="*/ 2706 h 11706"/>
              <a:gd name="connsiteX0" fmla="*/ 0 w 10000"/>
              <a:gd name="connsiteY0" fmla="*/ 2726 h 11726"/>
              <a:gd name="connsiteX1" fmla="*/ 2440 w 10000"/>
              <a:gd name="connsiteY1" fmla="*/ 3996 h 11726"/>
              <a:gd name="connsiteX2" fmla="*/ 5701 w 10000"/>
              <a:gd name="connsiteY2" fmla="*/ 293 h 11726"/>
              <a:gd name="connsiteX3" fmla="*/ 8396 w 10000"/>
              <a:gd name="connsiteY3" fmla="*/ 510 h 11726"/>
              <a:gd name="connsiteX4" fmla="*/ 10000 w 10000"/>
              <a:gd name="connsiteY4" fmla="*/ 2726 h 11726"/>
              <a:gd name="connsiteX5" fmla="*/ 10000 w 10000"/>
              <a:gd name="connsiteY5" fmla="*/ 10726 h 11726"/>
              <a:gd name="connsiteX6" fmla="*/ 7500 w 10000"/>
              <a:gd name="connsiteY6" fmla="*/ 9726 h 11726"/>
              <a:gd name="connsiteX7" fmla="*/ 5000 w 10000"/>
              <a:gd name="connsiteY7" fmla="*/ 10726 h 11726"/>
              <a:gd name="connsiteX8" fmla="*/ 2500 w 10000"/>
              <a:gd name="connsiteY8" fmla="*/ 11726 h 11726"/>
              <a:gd name="connsiteX9" fmla="*/ 0 w 10000"/>
              <a:gd name="connsiteY9" fmla="*/ 10726 h 11726"/>
              <a:gd name="connsiteX10" fmla="*/ 0 w 10000"/>
              <a:gd name="connsiteY10" fmla="*/ 2726 h 11726"/>
              <a:gd name="connsiteX0" fmla="*/ 0 w 10000"/>
              <a:gd name="connsiteY0" fmla="*/ 2726 h 11726"/>
              <a:gd name="connsiteX1" fmla="*/ 2440 w 10000"/>
              <a:gd name="connsiteY1" fmla="*/ 3996 h 11726"/>
              <a:gd name="connsiteX2" fmla="*/ 5701 w 10000"/>
              <a:gd name="connsiteY2" fmla="*/ 293 h 11726"/>
              <a:gd name="connsiteX3" fmla="*/ 8396 w 10000"/>
              <a:gd name="connsiteY3" fmla="*/ 510 h 11726"/>
              <a:gd name="connsiteX4" fmla="*/ 10000 w 10000"/>
              <a:gd name="connsiteY4" fmla="*/ 2726 h 11726"/>
              <a:gd name="connsiteX5" fmla="*/ 10000 w 10000"/>
              <a:gd name="connsiteY5" fmla="*/ 10726 h 11726"/>
              <a:gd name="connsiteX6" fmla="*/ 7500 w 10000"/>
              <a:gd name="connsiteY6" fmla="*/ 9726 h 11726"/>
              <a:gd name="connsiteX7" fmla="*/ 4537 w 10000"/>
              <a:gd name="connsiteY7" fmla="*/ 7951 h 11726"/>
              <a:gd name="connsiteX8" fmla="*/ 2500 w 10000"/>
              <a:gd name="connsiteY8" fmla="*/ 11726 h 11726"/>
              <a:gd name="connsiteX9" fmla="*/ 0 w 10000"/>
              <a:gd name="connsiteY9" fmla="*/ 10726 h 11726"/>
              <a:gd name="connsiteX10" fmla="*/ 0 w 10000"/>
              <a:gd name="connsiteY10" fmla="*/ 2726 h 11726"/>
              <a:gd name="connsiteX0" fmla="*/ 0 w 10000"/>
              <a:gd name="connsiteY0" fmla="*/ 2726 h 11726"/>
              <a:gd name="connsiteX1" fmla="*/ 2440 w 10000"/>
              <a:gd name="connsiteY1" fmla="*/ 3996 h 11726"/>
              <a:gd name="connsiteX2" fmla="*/ 5701 w 10000"/>
              <a:gd name="connsiteY2" fmla="*/ 293 h 11726"/>
              <a:gd name="connsiteX3" fmla="*/ 8396 w 10000"/>
              <a:gd name="connsiteY3" fmla="*/ 510 h 11726"/>
              <a:gd name="connsiteX4" fmla="*/ 10000 w 10000"/>
              <a:gd name="connsiteY4" fmla="*/ 2726 h 11726"/>
              <a:gd name="connsiteX5" fmla="*/ 10000 w 10000"/>
              <a:gd name="connsiteY5" fmla="*/ 10726 h 11726"/>
              <a:gd name="connsiteX6" fmla="*/ 7500 w 10000"/>
              <a:gd name="connsiteY6" fmla="*/ 4176 h 11726"/>
              <a:gd name="connsiteX7" fmla="*/ 4537 w 10000"/>
              <a:gd name="connsiteY7" fmla="*/ 7951 h 11726"/>
              <a:gd name="connsiteX8" fmla="*/ 2500 w 10000"/>
              <a:gd name="connsiteY8" fmla="*/ 11726 h 11726"/>
              <a:gd name="connsiteX9" fmla="*/ 0 w 10000"/>
              <a:gd name="connsiteY9" fmla="*/ 10726 h 11726"/>
              <a:gd name="connsiteX10" fmla="*/ 0 w 10000"/>
              <a:gd name="connsiteY10" fmla="*/ 2726 h 11726"/>
              <a:gd name="connsiteX0" fmla="*/ 0 w 10000"/>
              <a:gd name="connsiteY0" fmla="*/ 5909 h 14909"/>
              <a:gd name="connsiteX1" fmla="*/ 2440 w 10000"/>
              <a:gd name="connsiteY1" fmla="*/ 7179 h 14909"/>
              <a:gd name="connsiteX2" fmla="*/ 5701 w 10000"/>
              <a:gd name="connsiteY2" fmla="*/ 3476 h 14909"/>
              <a:gd name="connsiteX3" fmla="*/ 8396 w 10000"/>
              <a:gd name="connsiteY3" fmla="*/ 3693 h 14909"/>
              <a:gd name="connsiteX4" fmla="*/ 10000 w 10000"/>
              <a:gd name="connsiteY4" fmla="*/ 5909 h 14909"/>
              <a:gd name="connsiteX5" fmla="*/ 9866 w 10000"/>
              <a:gd name="connsiteY5" fmla="*/ 35 h 14909"/>
              <a:gd name="connsiteX6" fmla="*/ 7500 w 10000"/>
              <a:gd name="connsiteY6" fmla="*/ 7359 h 14909"/>
              <a:gd name="connsiteX7" fmla="*/ 4537 w 10000"/>
              <a:gd name="connsiteY7" fmla="*/ 11134 h 14909"/>
              <a:gd name="connsiteX8" fmla="*/ 2500 w 10000"/>
              <a:gd name="connsiteY8" fmla="*/ 14909 h 14909"/>
              <a:gd name="connsiteX9" fmla="*/ 0 w 10000"/>
              <a:gd name="connsiteY9" fmla="*/ 13909 h 14909"/>
              <a:gd name="connsiteX10" fmla="*/ 0 w 10000"/>
              <a:gd name="connsiteY10" fmla="*/ 5909 h 14909"/>
              <a:gd name="connsiteX0" fmla="*/ 0 w 10000"/>
              <a:gd name="connsiteY0" fmla="*/ 5909 h 14909"/>
              <a:gd name="connsiteX1" fmla="*/ 2440 w 10000"/>
              <a:gd name="connsiteY1" fmla="*/ 7179 h 14909"/>
              <a:gd name="connsiteX2" fmla="*/ 5701 w 10000"/>
              <a:gd name="connsiteY2" fmla="*/ 3476 h 14909"/>
              <a:gd name="connsiteX3" fmla="*/ 8396 w 10000"/>
              <a:gd name="connsiteY3" fmla="*/ 3693 h 14909"/>
              <a:gd name="connsiteX4" fmla="*/ 10000 w 10000"/>
              <a:gd name="connsiteY4" fmla="*/ 5909 h 14909"/>
              <a:gd name="connsiteX5" fmla="*/ 9881 w 10000"/>
              <a:gd name="connsiteY5" fmla="*/ 35 h 14909"/>
              <a:gd name="connsiteX6" fmla="*/ 7500 w 10000"/>
              <a:gd name="connsiteY6" fmla="*/ 7359 h 14909"/>
              <a:gd name="connsiteX7" fmla="*/ 4537 w 10000"/>
              <a:gd name="connsiteY7" fmla="*/ 11134 h 14909"/>
              <a:gd name="connsiteX8" fmla="*/ 2500 w 10000"/>
              <a:gd name="connsiteY8" fmla="*/ 14909 h 14909"/>
              <a:gd name="connsiteX9" fmla="*/ 0 w 10000"/>
              <a:gd name="connsiteY9" fmla="*/ 13909 h 14909"/>
              <a:gd name="connsiteX10" fmla="*/ 0 w 10000"/>
              <a:gd name="connsiteY10" fmla="*/ 5909 h 14909"/>
              <a:gd name="connsiteX0" fmla="*/ 0 w 10000"/>
              <a:gd name="connsiteY0" fmla="*/ 5909 h 14052"/>
              <a:gd name="connsiteX1" fmla="*/ 2440 w 10000"/>
              <a:gd name="connsiteY1" fmla="*/ 7179 h 14052"/>
              <a:gd name="connsiteX2" fmla="*/ 5701 w 10000"/>
              <a:gd name="connsiteY2" fmla="*/ 3476 h 14052"/>
              <a:gd name="connsiteX3" fmla="*/ 8396 w 10000"/>
              <a:gd name="connsiteY3" fmla="*/ 3693 h 14052"/>
              <a:gd name="connsiteX4" fmla="*/ 10000 w 10000"/>
              <a:gd name="connsiteY4" fmla="*/ 5909 h 14052"/>
              <a:gd name="connsiteX5" fmla="*/ 9881 w 10000"/>
              <a:gd name="connsiteY5" fmla="*/ 35 h 14052"/>
              <a:gd name="connsiteX6" fmla="*/ 7500 w 10000"/>
              <a:gd name="connsiteY6" fmla="*/ 7359 h 14052"/>
              <a:gd name="connsiteX7" fmla="*/ 4537 w 10000"/>
              <a:gd name="connsiteY7" fmla="*/ 11134 h 14052"/>
              <a:gd name="connsiteX8" fmla="*/ 2470 w 10000"/>
              <a:gd name="connsiteY8" fmla="*/ 13244 h 14052"/>
              <a:gd name="connsiteX9" fmla="*/ 0 w 10000"/>
              <a:gd name="connsiteY9" fmla="*/ 13909 h 14052"/>
              <a:gd name="connsiteX10" fmla="*/ 0 w 10000"/>
              <a:gd name="connsiteY10" fmla="*/ 5909 h 14052"/>
              <a:gd name="connsiteX0" fmla="*/ 0 w 10000"/>
              <a:gd name="connsiteY0" fmla="*/ 5909 h 17618"/>
              <a:gd name="connsiteX1" fmla="*/ 2440 w 10000"/>
              <a:gd name="connsiteY1" fmla="*/ 7179 h 17618"/>
              <a:gd name="connsiteX2" fmla="*/ 5701 w 10000"/>
              <a:gd name="connsiteY2" fmla="*/ 3476 h 17618"/>
              <a:gd name="connsiteX3" fmla="*/ 8396 w 10000"/>
              <a:gd name="connsiteY3" fmla="*/ 3693 h 17618"/>
              <a:gd name="connsiteX4" fmla="*/ 10000 w 10000"/>
              <a:gd name="connsiteY4" fmla="*/ 5909 h 17618"/>
              <a:gd name="connsiteX5" fmla="*/ 9881 w 10000"/>
              <a:gd name="connsiteY5" fmla="*/ 35 h 17618"/>
              <a:gd name="connsiteX6" fmla="*/ 7500 w 10000"/>
              <a:gd name="connsiteY6" fmla="*/ 7359 h 17618"/>
              <a:gd name="connsiteX7" fmla="*/ 4537 w 10000"/>
              <a:gd name="connsiteY7" fmla="*/ 11134 h 17618"/>
              <a:gd name="connsiteX8" fmla="*/ 2470 w 10000"/>
              <a:gd name="connsiteY8" fmla="*/ 13244 h 17618"/>
              <a:gd name="connsiteX9" fmla="*/ 0 w 10000"/>
              <a:gd name="connsiteY9" fmla="*/ 17575 h 17618"/>
              <a:gd name="connsiteX10" fmla="*/ 0 w 10000"/>
              <a:gd name="connsiteY10" fmla="*/ 5909 h 17618"/>
              <a:gd name="connsiteX0" fmla="*/ 0 w 10000"/>
              <a:gd name="connsiteY0" fmla="*/ 5909 h 17807"/>
              <a:gd name="connsiteX1" fmla="*/ 2440 w 10000"/>
              <a:gd name="connsiteY1" fmla="*/ 7179 h 17807"/>
              <a:gd name="connsiteX2" fmla="*/ 5701 w 10000"/>
              <a:gd name="connsiteY2" fmla="*/ 3476 h 17807"/>
              <a:gd name="connsiteX3" fmla="*/ 8396 w 10000"/>
              <a:gd name="connsiteY3" fmla="*/ 3693 h 17807"/>
              <a:gd name="connsiteX4" fmla="*/ 10000 w 10000"/>
              <a:gd name="connsiteY4" fmla="*/ 5909 h 17807"/>
              <a:gd name="connsiteX5" fmla="*/ 9881 w 10000"/>
              <a:gd name="connsiteY5" fmla="*/ 35 h 17807"/>
              <a:gd name="connsiteX6" fmla="*/ 7500 w 10000"/>
              <a:gd name="connsiteY6" fmla="*/ 7359 h 17807"/>
              <a:gd name="connsiteX7" fmla="*/ 4537 w 10000"/>
              <a:gd name="connsiteY7" fmla="*/ 11134 h 17807"/>
              <a:gd name="connsiteX8" fmla="*/ 2470 w 10000"/>
              <a:gd name="connsiteY8" fmla="*/ 17521 h 17807"/>
              <a:gd name="connsiteX9" fmla="*/ 0 w 10000"/>
              <a:gd name="connsiteY9" fmla="*/ 17575 h 17807"/>
              <a:gd name="connsiteX10" fmla="*/ 0 w 10000"/>
              <a:gd name="connsiteY10" fmla="*/ 5909 h 17807"/>
              <a:gd name="connsiteX0" fmla="*/ 0 w 10000"/>
              <a:gd name="connsiteY0" fmla="*/ 5913 h 17811"/>
              <a:gd name="connsiteX1" fmla="*/ 2440 w 10000"/>
              <a:gd name="connsiteY1" fmla="*/ 7183 h 17811"/>
              <a:gd name="connsiteX2" fmla="*/ 5701 w 10000"/>
              <a:gd name="connsiteY2" fmla="*/ 3480 h 17811"/>
              <a:gd name="connsiteX3" fmla="*/ 8396 w 10000"/>
              <a:gd name="connsiteY3" fmla="*/ 3697 h 17811"/>
              <a:gd name="connsiteX4" fmla="*/ 10000 w 10000"/>
              <a:gd name="connsiteY4" fmla="*/ 5913 h 17811"/>
              <a:gd name="connsiteX5" fmla="*/ 9881 w 10000"/>
              <a:gd name="connsiteY5" fmla="*/ 39 h 17811"/>
              <a:gd name="connsiteX6" fmla="*/ 7500 w 10000"/>
              <a:gd name="connsiteY6" fmla="*/ 7363 h 17811"/>
              <a:gd name="connsiteX7" fmla="*/ 4522 w 10000"/>
              <a:gd name="connsiteY7" fmla="*/ 14804 h 17811"/>
              <a:gd name="connsiteX8" fmla="*/ 2470 w 10000"/>
              <a:gd name="connsiteY8" fmla="*/ 17525 h 17811"/>
              <a:gd name="connsiteX9" fmla="*/ 0 w 10000"/>
              <a:gd name="connsiteY9" fmla="*/ 17579 h 17811"/>
              <a:gd name="connsiteX10" fmla="*/ 0 w 10000"/>
              <a:gd name="connsiteY10" fmla="*/ 5913 h 17811"/>
              <a:gd name="connsiteX0" fmla="*/ 0 w 10000"/>
              <a:gd name="connsiteY0" fmla="*/ 5907 h 17805"/>
              <a:gd name="connsiteX1" fmla="*/ 2440 w 10000"/>
              <a:gd name="connsiteY1" fmla="*/ 7177 h 17805"/>
              <a:gd name="connsiteX2" fmla="*/ 5701 w 10000"/>
              <a:gd name="connsiteY2" fmla="*/ 3474 h 17805"/>
              <a:gd name="connsiteX3" fmla="*/ 8396 w 10000"/>
              <a:gd name="connsiteY3" fmla="*/ 3691 h 17805"/>
              <a:gd name="connsiteX4" fmla="*/ 10000 w 10000"/>
              <a:gd name="connsiteY4" fmla="*/ 5907 h 17805"/>
              <a:gd name="connsiteX5" fmla="*/ 9881 w 10000"/>
              <a:gd name="connsiteY5" fmla="*/ 33 h 17805"/>
              <a:gd name="connsiteX6" fmla="*/ 7500 w 10000"/>
              <a:gd name="connsiteY6" fmla="*/ 8579 h 17805"/>
              <a:gd name="connsiteX7" fmla="*/ 4522 w 10000"/>
              <a:gd name="connsiteY7" fmla="*/ 14798 h 17805"/>
              <a:gd name="connsiteX8" fmla="*/ 2470 w 10000"/>
              <a:gd name="connsiteY8" fmla="*/ 17519 h 17805"/>
              <a:gd name="connsiteX9" fmla="*/ 0 w 10000"/>
              <a:gd name="connsiteY9" fmla="*/ 17573 h 17805"/>
              <a:gd name="connsiteX10" fmla="*/ 0 w 10000"/>
              <a:gd name="connsiteY10" fmla="*/ 5907 h 1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7805">
                <a:moveTo>
                  <a:pt x="0" y="5907"/>
                </a:moveTo>
                <a:cubicBezTo>
                  <a:pt x="0" y="6459"/>
                  <a:pt x="1490" y="7583"/>
                  <a:pt x="2440" y="7177"/>
                </a:cubicBezTo>
                <a:cubicBezTo>
                  <a:pt x="3390" y="6772"/>
                  <a:pt x="4708" y="4055"/>
                  <a:pt x="5701" y="3474"/>
                </a:cubicBezTo>
                <a:cubicBezTo>
                  <a:pt x="6694" y="2893"/>
                  <a:pt x="7680" y="3286"/>
                  <a:pt x="8396" y="3691"/>
                </a:cubicBezTo>
                <a:cubicBezTo>
                  <a:pt x="9112" y="4096"/>
                  <a:pt x="10000" y="5355"/>
                  <a:pt x="10000" y="5907"/>
                </a:cubicBezTo>
                <a:cubicBezTo>
                  <a:pt x="9955" y="3949"/>
                  <a:pt x="9926" y="1991"/>
                  <a:pt x="9881" y="33"/>
                </a:cubicBezTo>
                <a:cubicBezTo>
                  <a:pt x="9881" y="-519"/>
                  <a:pt x="8393" y="6118"/>
                  <a:pt x="7500" y="8579"/>
                </a:cubicBezTo>
                <a:cubicBezTo>
                  <a:pt x="6607" y="11040"/>
                  <a:pt x="5360" y="13308"/>
                  <a:pt x="4522" y="14798"/>
                </a:cubicBezTo>
                <a:cubicBezTo>
                  <a:pt x="3684" y="16288"/>
                  <a:pt x="3851" y="17519"/>
                  <a:pt x="2470" y="17519"/>
                </a:cubicBezTo>
                <a:cubicBezTo>
                  <a:pt x="1089" y="17519"/>
                  <a:pt x="0" y="18125"/>
                  <a:pt x="0" y="17573"/>
                </a:cubicBezTo>
                <a:lnTo>
                  <a:pt x="0" y="5907"/>
                </a:lnTo>
                <a:close/>
              </a:path>
            </a:pathLst>
          </a:cu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grpSp>
        <p:nvGrpSpPr>
          <p:cNvPr id="7" name="Group 6"/>
          <p:cNvGrpSpPr/>
          <p:nvPr/>
        </p:nvGrpSpPr>
        <p:grpSpPr>
          <a:xfrm>
            <a:off x="7405353" y="5294232"/>
            <a:ext cx="1521137" cy="1383463"/>
            <a:chOff x="7405353" y="5294232"/>
            <a:chExt cx="1521137" cy="1383463"/>
          </a:xfrm>
        </p:grpSpPr>
        <p:pic>
          <p:nvPicPr>
            <p:cNvPr id="8" name="Picture 7" descr="Resultado de imagen para construccion 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05353" y="5294232"/>
              <a:ext cx="1521137" cy="13834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descr="http://www.impac.com.mx/_img/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30316" y="5398176"/>
              <a:ext cx="240331" cy="22897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3953813" y="3515932"/>
            <a:ext cx="4713483" cy="1477328"/>
          </a:xfrm>
          <a:prstGeom prst="rect">
            <a:avLst/>
          </a:prstGeom>
          <a:noFill/>
        </p:spPr>
        <p:txBody>
          <a:bodyPr wrap="square" rtlCol="0">
            <a:spAutoFit/>
          </a:bodyPr>
          <a:lstStyle/>
          <a:p>
            <a:r>
              <a:rPr lang="es-MX" dirty="0" smtClean="0"/>
              <a:t>El llamado rollo prefabricado es un producto de especificación por lo que solo lo podrá instalar personal calificado, de lo contrario podría tener deficiencias en la instalación y por consecuencia filtraciones o daños en la estructura. </a:t>
            </a:r>
            <a:endParaRPr lang="es-MX" dirty="0"/>
          </a:p>
        </p:txBody>
      </p:sp>
      <p:sp>
        <p:nvSpPr>
          <p:cNvPr id="3" name="TextBox 2"/>
          <p:cNvSpPr txBox="1"/>
          <p:nvPr/>
        </p:nvSpPr>
        <p:spPr>
          <a:xfrm>
            <a:off x="4012483" y="5025235"/>
            <a:ext cx="3392870" cy="646331"/>
          </a:xfrm>
          <a:prstGeom prst="rect">
            <a:avLst/>
          </a:prstGeom>
          <a:noFill/>
        </p:spPr>
        <p:txBody>
          <a:bodyPr wrap="square" rtlCol="0">
            <a:spAutoFit/>
          </a:bodyPr>
          <a:lstStyle/>
          <a:p>
            <a:r>
              <a:rPr lang="es-MX" dirty="0" smtClean="0"/>
              <a:t>Las reparaciones deberán ser con materiales compatibles.  </a:t>
            </a:r>
            <a:endParaRPr lang="es-MX" dirty="0"/>
          </a:p>
        </p:txBody>
      </p:sp>
    </p:spTree>
    <p:extLst>
      <p:ext uri="{BB962C8B-B14F-4D97-AF65-F5344CB8AC3E}">
        <p14:creationId xmlns:p14="http://schemas.microsoft.com/office/powerpoint/2010/main" val="966390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alumbre impermeabiliz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396" y="243826"/>
            <a:ext cx="4211815" cy="237058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para alumbre impermeabiliz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9211" y="2938172"/>
            <a:ext cx="4211815" cy="293797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n para alumbre impermeabiliz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8564" y="243826"/>
            <a:ext cx="3880820" cy="23925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imagen para concreto"/>
          <p:cNvPicPr>
            <a:picLocks noChangeAspect="1" noChangeArrowheads="1"/>
          </p:cNvPicPr>
          <p:nvPr/>
        </p:nvPicPr>
        <p:blipFill rotWithShape="1">
          <a:blip r:embed="rId5">
            <a:extLst>
              <a:ext uri="{28A0092B-C50C-407E-A947-70E740481C1C}">
                <a14:useLocalDpi xmlns:a14="http://schemas.microsoft.com/office/drawing/2010/main" val="0"/>
              </a:ext>
            </a:extLst>
          </a:blip>
          <a:srcRect t="78612" b="-1"/>
          <a:stretch/>
        </p:blipFill>
        <p:spPr bwMode="auto">
          <a:xfrm>
            <a:off x="0" y="6356809"/>
            <a:ext cx="9144000" cy="489346"/>
          </a:xfrm>
          <a:prstGeom prst="rect">
            <a:avLst/>
          </a:prstGeom>
          <a:noFill/>
          <a:extLst>
            <a:ext uri="{909E8E84-426E-40DD-AFC4-6F175D3DCCD1}">
              <a14:hiddenFill xmlns:a14="http://schemas.microsoft.com/office/drawing/2010/main">
                <a:solidFill>
                  <a:srgbClr val="FFFFFF"/>
                </a:solidFill>
              </a14:hiddenFill>
            </a:ext>
          </a:extLst>
        </p:spPr>
      </p:pic>
      <p:sp>
        <p:nvSpPr>
          <p:cNvPr id="7" name="Flowchart: Punched Tape 5"/>
          <p:cNvSpPr/>
          <p:nvPr/>
        </p:nvSpPr>
        <p:spPr>
          <a:xfrm>
            <a:off x="0" y="6199904"/>
            <a:ext cx="9144000" cy="397733"/>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2548 h 11548"/>
              <a:gd name="connsiteX1" fmla="*/ 2500 w 10000"/>
              <a:gd name="connsiteY1" fmla="*/ 3548 h 11548"/>
              <a:gd name="connsiteX2" fmla="*/ 5701 w 10000"/>
              <a:gd name="connsiteY2" fmla="*/ 115 h 11548"/>
              <a:gd name="connsiteX3" fmla="*/ 7500 w 10000"/>
              <a:gd name="connsiteY3" fmla="*/ 1548 h 11548"/>
              <a:gd name="connsiteX4" fmla="*/ 10000 w 10000"/>
              <a:gd name="connsiteY4" fmla="*/ 2548 h 11548"/>
              <a:gd name="connsiteX5" fmla="*/ 10000 w 10000"/>
              <a:gd name="connsiteY5" fmla="*/ 10548 h 11548"/>
              <a:gd name="connsiteX6" fmla="*/ 7500 w 10000"/>
              <a:gd name="connsiteY6" fmla="*/ 9548 h 11548"/>
              <a:gd name="connsiteX7" fmla="*/ 5000 w 10000"/>
              <a:gd name="connsiteY7" fmla="*/ 10548 h 11548"/>
              <a:gd name="connsiteX8" fmla="*/ 2500 w 10000"/>
              <a:gd name="connsiteY8" fmla="*/ 11548 h 11548"/>
              <a:gd name="connsiteX9" fmla="*/ 0 w 10000"/>
              <a:gd name="connsiteY9" fmla="*/ 10548 h 11548"/>
              <a:gd name="connsiteX10" fmla="*/ 0 w 10000"/>
              <a:gd name="connsiteY10" fmla="*/ 2548 h 11548"/>
              <a:gd name="connsiteX0" fmla="*/ 0 w 10000"/>
              <a:gd name="connsiteY0" fmla="*/ 2706 h 11706"/>
              <a:gd name="connsiteX1" fmla="*/ 2500 w 10000"/>
              <a:gd name="connsiteY1" fmla="*/ 3706 h 11706"/>
              <a:gd name="connsiteX2" fmla="*/ 5701 w 10000"/>
              <a:gd name="connsiteY2" fmla="*/ 273 h 11706"/>
              <a:gd name="connsiteX3" fmla="*/ 8396 w 10000"/>
              <a:gd name="connsiteY3" fmla="*/ 490 h 11706"/>
              <a:gd name="connsiteX4" fmla="*/ 10000 w 10000"/>
              <a:gd name="connsiteY4" fmla="*/ 2706 h 11706"/>
              <a:gd name="connsiteX5" fmla="*/ 10000 w 10000"/>
              <a:gd name="connsiteY5" fmla="*/ 10706 h 11706"/>
              <a:gd name="connsiteX6" fmla="*/ 7500 w 10000"/>
              <a:gd name="connsiteY6" fmla="*/ 9706 h 11706"/>
              <a:gd name="connsiteX7" fmla="*/ 5000 w 10000"/>
              <a:gd name="connsiteY7" fmla="*/ 10706 h 11706"/>
              <a:gd name="connsiteX8" fmla="*/ 2500 w 10000"/>
              <a:gd name="connsiteY8" fmla="*/ 11706 h 11706"/>
              <a:gd name="connsiteX9" fmla="*/ 0 w 10000"/>
              <a:gd name="connsiteY9" fmla="*/ 10706 h 11706"/>
              <a:gd name="connsiteX10" fmla="*/ 0 w 10000"/>
              <a:gd name="connsiteY10" fmla="*/ 2706 h 11706"/>
              <a:gd name="connsiteX0" fmla="*/ 0 w 10000"/>
              <a:gd name="connsiteY0" fmla="*/ 2726 h 11726"/>
              <a:gd name="connsiteX1" fmla="*/ 2440 w 10000"/>
              <a:gd name="connsiteY1" fmla="*/ 3996 h 11726"/>
              <a:gd name="connsiteX2" fmla="*/ 5701 w 10000"/>
              <a:gd name="connsiteY2" fmla="*/ 293 h 11726"/>
              <a:gd name="connsiteX3" fmla="*/ 8396 w 10000"/>
              <a:gd name="connsiteY3" fmla="*/ 510 h 11726"/>
              <a:gd name="connsiteX4" fmla="*/ 10000 w 10000"/>
              <a:gd name="connsiteY4" fmla="*/ 2726 h 11726"/>
              <a:gd name="connsiteX5" fmla="*/ 10000 w 10000"/>
              <a:gd name="connsiteY5" fmla="*/ 10726 h 11726"/>
              <a:gd name="connsiteX6" fmla="*/ 7500 w 10000"/>
              <a:gd name="connsiteY6" fmla="*/ 9726 h 11726"/>
              <a:gd name="connsiteX7" fmla="*/ 5000 w 10000"/>
              <a:gd name="connsiteY7" fmla="*/ 10726 h 11726"/>
              <a:gd name="connsiteX8" fmla="*/ 2500 w 10000"/>
              <a:gd name="connsiteY8" fmla="*/ 11726 h 11726"/>
              <a:gd name="connsiteX9" fmla="*/ 0 w 10000"/>
              <a:gd name="connsiteY9" fmla="*/ 10726 h 11726"/>
              <a:gd name="connsiteX10" fmla="*/ 0 w 10000"/>
              <a:gd name="connsiteY10" fmla="*/ 2726 h 11726"/>
              <a:gd name="connsiteX0" fmla="*/ 0 w 10000"/>
              <a:gd name="connsiteY0" fmla="*/ 2726 h 11726"/>
              <a:gd name="connsiteX1" fmla="*/ 2440 w 10000"/>
              <a:gd name="connsiteY1" fmla="*/ 3996 h 11726"/>
              <a:gd name="connsiteX2" fmla="*/ 5701 w 10000"/>
              <a:gd name="connsiteY2" fmla="*/ 293 h 11726"/>
              <a:gd name="connsiteX3" fmla="*/ 8396 w 10000"/>
              <a:gd name="connsiteY3" fmla="*/ 510 h 11726"/>
              <a:gd name="connsiteX4" fmla="*/ 10000 w 10000"/>
              <a:gd name="connsiteY4" fmla="*/ 2726 h 11726"/>
              <a:gd name="connsiteX5" fmla="*/ 10000 w 10000"/>
              <a:gd name="connsiteY5" fmla="*/ 10726 h 11726"/>
              <a:gd name="connsiteX6" fmla="*/ 7500 w 10000"/>
              <a:gd name="connsiteY6" fmla="*/ 9726 h 11726"/>
              <a:gd name="connsiteX7" fmla="*/ 4537 w 10000"/>
              <a:gd name="connsiteY7" fmla="*/ 7951 h 11726"/>
              <a:gd name="connsiteX8" fmla="*/ 2500 w 10000"/>
              <a:gd name="connsiteY8" fmla="*/ 11726 h 11726"/>
              <a:gd name="connsiteX9" fmla="*/ 0 w 10000"/>
              <a:gd name="connsiteY9" fmla="*/ 10726 h 11726"/>
              <a:gd name="connsiteX10" fmla="*/ 0 w 10000"/>
              <a:gd name="connsiteY10" fmla="*/ 2726 h 11726"/>
              <a:gd name="connsiteX0" fmla="*/ 0 w 10000"/>
              <a:gd name="connsiteY0" fmla="*/ 2726 h 11726"/>
              <a:gd name="connsiteX1" fmla="*/ 2440 w 10000"/>
              <a:gd name="connsiteY1" fmla="*/ 3996 h 11726"/>
              <a:gd name="connsiteX2" fmla="*/ 5701 w 10000"/>
              <a:gd name="connsiteY2" fmla="*/ 293 h 11726"/>
              <a:gd name="connsiteX3" fmla="*/ 8396 w 10000"/>
              <a:gd name="connsiteY3" fmla="*/ 510 h 11726"/>
              <a:gd name="connsiteX4" fmla="*/ 10000 w 10000"/>
              <a:gd name="connsiteY4" fmla="*/ 2726 h 11726"/>
              <a:gd name="connsiteX5" fmla="*/ 10000 w 10000"/>
              <a:gd name="connsiteY5" fmla="*/ 10726 h 11726"/>
              <a:gd name="connsiteX6" fmla="*/ 7500 w 10000"/>
              <a:gd name="connsiteY6" fmla="*/ 4176 h 11726"/>
              <a:gd name="connsiteX7" fmla="*/ 4537 w 10000"/>
              <a:gd name="connsiteY7" fmla="*/ 7951 h 11726"/>
              <a:gd name="connsiteX8" fmla="*/ 2500 w 10000"/>
              <a:gd name="connsiteY8" fmla="*/ 11726 h 11726"/>
              <a:gd name="connsiteX9" fmla="*/ 0 w 10000"/>
              <a:gd name="connsiteY9" fmla="*/ 10726 h 11726"/>
              <a:gd name="connsiteX10" fmla="*/ 0 w 10000"/>
              <a:gd name="connsiteY10" fmla="*/ 2726 h 11726"/>
              <a:gd name="connsiteX0" fmla="*/ 0 w 10000"/>
              <a:gd name="connsiteY0" fmla="*/ 5909 h 14909"/>
              <a:gd name="connsiteX1" fmla="*/ 2440 w 10000"/>
              <a:gd name="connsiteY1" fmla="*/ 7179 h 14909"/>
              <a:gd name="connsiteX2" fmla="*/ 5701 w 10000"/>
              <a:gd name="connsiteY2" fmla="*/ 3476 h 14909"/>
              <a:gd name="connsiteX3" fmla="*/ 8396 w 10000"/>
              <a:gd name="connsiteY3" fmla="*/ 3693 h 14909"/>
              <a:gd name="connsiteX4" fmla="*/ 10000 w 10000"/>
              <a:gd name="connsiteY4" fmla="*/ 5909 h 14909"/>
              <a:gd name="connsiteX5" fmla="*/ 9866 w 10000"/>
              <a:gd name="connsiteY5" fmla="*/ 35 h 14909"/>
              <a:gd name="connsiteX6" fmla="*/ 7500 w 10000"/>
              <a:gd name="connsiteY6" fmla="*/ 7359 h 14909"/>
              <a:gd name="connsiteX7" fmla="*/ 4537 w 10000"/>
              <a:gd name="connsiteY7" fmla="*/ 11134 h 14909"/>
              <a:gd name="connsiteX8" fmla="*/ 2500 w 10000"/>
              <a:gd name="connsiteY8" fmla="*/ 14909 h 14909"/>
              <a:gd name="connsiteX9" fmla="*/ 0 w 10000"/>
              <a:gd name="connsiteY9" fmla="*/ 13909 h 14909"/>
              <a:gd name="connsiteX10" fmla="*/ 0 w 10000"/>
              <a:gd name="connsiteY10" fmla="*/ 5909 h 14909"/>
              <a:gd name="connsiteX0" fmla="*/ 0 w 10000"/>
              <a:gd name="connsiteY0" fmla="*/ 5909 h 14909"/>
              <a:gd name="connsiteX1" fmla="*/ 2440 w 10000"/>
              <a:gd name="connsiteY1" fmla="*/ 7179 h 14909"/>
              <a:gd name="connsiteX2" fmla="*/ 5701 w 10000"/>
              <a:gd name="connsiteY2" fmla="*/ 3476 h 14909"/>
              <a:gd name="connsiteX3" fmla="*/ 8396 w 10000"/>
              <a:gd name="connsiteY3" fmla="*/ 3693 h 14909"/>
              <a:gd name="connsiteX4" fmla="*/ 10000 w 10000"/>
              <a:gd name="connsiteY4" fmla="*/ 5909 h 14909"/>
              <a:gd name="connsiteX5" fmla="*/ 9881 w 10000"/>
              <a:gd name="connsiteY5" fmla="*/ 35 h 14909"/>
              <a:gd name="connsiteX6" fmla="*/ 7500 w 10000"/>
              <a:gd name="connsiteY6" fmla="*/ 7359 h 14909"/>
              <a:gd name="connsiteX7" fmla="*/ 4537 w 10000"/>
              <a:gd name="connsiteY7" fmla="*/ 11134 h 14909"/>
              <a:gd name="connsiteX8" fmla="*/ 2500 w 10000"/>
              <a:gd name="connsiteY8" fmla="*/ 14909 h 14909"/>
              <a:gd name="connsiteX9" fmla="*/ 0 w 10000"/>
              <a:gd name="connsiteY9" fmla="*/ 13909 h 14909"/>
              <a:gd name="connsiteX10" fmla="*/ 0 w 10000"/>
              <a:gd name="connsiteY10" fmla="*/ 5909 h 14909"/>
              <a:gd name="connsiteX0" fmla="*/ 0 w 10000"/>
              <a:gd name="connsiteY0" fmla="*/ 5909 h 14052"/>
              <a:gd name="connsiteX1" fmla="*/ 2440 w 10000"/>
              <a:gd name="connsiteY1" fmla="*/ 7179 h 14052"/>
              <a:gd name="connsiteX2" fmla="*/ 5701 w 10000"/>
              <a:gd name="connsiteY2" fmla="*/ 3476 h 14052"/>
              <a:gd name="connsiteX3" fmla="*/ 8396 w 10000"/>
              <a:gd name="connsiteY3" fmla="*/ 3693 h 14052"/>
              <a:gd name="connsiteX4" fmla="*/ 10000 w 10000"/>
              <a:gd name="connsiteY4" fmla="*/ 5909 h 14052"/>
              <a:gd name="connsiteX5" fmla="*/ 9881 w 10000"/>
              <a:gd name="connsiteY5" fmla="*/ 35 h 14052"/>
              <a:gd name="connsiteX6" fmla="*/ 7500 w 10000"/>
              <a:gd name="connsiteY6" fmla="*/ 7359 h 14052"/>
              <a:gd name="connsiteX7" fmla="*/ 4537 w 10000"/>
              <a:gd name="connsiteY7" fmla="*/ 11134 h 14052"/>
              <a:gd name="connsiteX8" fmla="*/ 2470 w 10000"/>
              <a:gd name="connsiteY8" fmla="*/ 13244 h 14052"/>
              <a:gd name="connsiteX9" fmla="*/ 0 w 10000"/>
              <a:gd name="connsiteY9" fmla="*/ 13909 h 14052"/>
              <a:gd name="connsiteX10" fmla="*/ 0 w 10000"/>
              <a:gd name="connsiteY10" fmla="*/ 5909 h 14052"/>
              <a:gd name="connsiteX0" fmla="*/ 0 w 10000"/>
              <a:gd name="connsiteY0" fmla="*/ 5909 h 17618"/>
              <a:gd name="connsiteX1" fmla="*/ 2440 w 10000"/>
              <a:gd name="connsiteY1" fmla="*/ 7179 h 17618"/>
              <a:gd name="connsiteX2" fmla="*/ 5701 w 10000"/>
              <a:gd name="connsiteY2" fmla="*/ 3476 h 17618"/>
              <a:gd name="connsiteX3" fmla="*/ 8396 w 10000"/>
              <a:gd name="connsiteY3" fmla="*/ 3693 h 17618"/>
              <a:gd name="connsiteX4" fmla="*/ 10000 w 10000"/>
              <a:gd name="connsiteY4" fmla="*/ 5909 h 17618"/>
              <a:gd name="connsiteX5" fmla="*/ 9881 w 10000"/>
              <a:gd name="connsiteY5" fmla="*/ 35 h 17618"/>
              <a:gd name="connsiteX6" fmla="*/ 7500 w 10000"/>
              <a:gd name="connsiteY6" fmla="*/ 7359 h 17618"/>
              <a:gd name="connsiteX7" fmla="*/ 4537 w 10000"/>
              <a:gd name="connsiteY7" fmla="*/ 11134 h 17618"/>
              <a:gd name="connsiteX8" fmla="*/ 2470 w 10000"/>
              <a:gd name="connsiteY8" fmla="*/ 13244 h 17618"/>
              <a:gd name="connsiteX9" fmla="*/ 0 w 10000"/>
              <a:gd name="connsiteY9" fmla="*/ 17575 h 17618"/>
              <a:gd name="connsiteX10" fmla="*/ 0 w 10000"/>
              <a:gd name="connsiteY10" fmla="*/ 5909 h 17618"/>
              <a:gd name="connsiteX0" fmla="*/ 0 w 10000"/>
              <a:gd name="connsiteY0" fmla="*/ 5909 h 17807"/>
              <a:gd name="connsiteX1" fmla="*/ 2440 w 10000"/>
              <a:gd name="connsiteY1" fmla="*/ 7179 h 17807"/>
              <a:gd name="connsiteX2" fmla="*/ 5701 w 10000"/>
              <a:gd name="connsiteY2" fmla="*/ 3476 h 17807"/>
              <a:gd name="connsiteX3" fmla="*/ 8396 w 10000"/>
              <a:gd name="connsiteY3" fmla="*/ 3693 h 17807"/>
              <a:gd name="connsiteX4" fmla="*/ 10000 w 10000"/>
              <a:gd name="connsiteY4" fmla="*/ 5909 h 17807"/>
              <a:gd name="connsiteX5" fmla="*/ 9881 w 10000"/>
              <a:gd name="connsiteY5" fmla="*/ 35 h 17807"/>
              <a:gd name="connsiteX6" fmla="*/ 7500 w 10000"/>
              <a:gd name="connsiteY6" fmla="*/ 7359 h 17807"/>
              <a:gd name="connsiteX7" fmla="*/ 4537 w 10000"/>
              <a:gd name="connsiteY7" fmla="*/ 11134 h 17807"/>
              <a:gd name="connsiteX8" fmla="*/ 2470 w 10000"/>
              <a:gd name="connsiteY8" fmla="*/ 17521 h 17807"/>
              <a:gd name="connsiteX9" fmla="*/ 0 w 10000"/>
              <a:gd name="connsiteY9" fmla="*/ 17575 h 17807"/>
              <a:gd name="connsiteX10" fmla="*/ 0 w 10000"/>
              <a:gd name="connsiteY10" fmla="*/ 5909 h 17807"/>
              <a:gd name="connsiteX0" fmla="*/ 0 w 10000"/>
              <a:gd name="connsiteY0" fmla="*/ 5913 h 17811"/>
              <a:gd name="connsiteX1" fmla="*/ 2440 w 10000"/>
              <a:gd name="connsiteY1" fmla="*/ 7183 h 17811"/>
              <a:gd name="connsiteX2" fmla="*/ 5701 w 10000"/>
              <a:gd name="connsiteY2" fmla="*/ 3480 h 17811"/>
              <a:gd name="connsiteX3" fmla="*/ 8396 w 10000"/>
              <a:gd name="connsiteY3" fmla="*/ 3697 h 17811"/>
              <a:gd name="connsiteX4" fmla="*/ 10000 w 10000"/>
              <a:gd name="connsiteY4" fmla="*/ 5913 h 17811"/>
              <a:gd name="connsiteX5" fmla="*/ 9881 w 10000"/>
              <a:gd name="connsiteY5" fmla="*/ 39 h 17811"/>
              <a:gd name="connsiteX6" fmla="*/ 7500 w 10000"/>
              <a:gd name="connsiteY6" fmla="*/ 7363 h 17811"/>
              <a:gd name="connsiteX7" fmla="*/ 4522 w 10000"/>
              <a:gd name="connsiteY7" fmla="*/ 14804 h 17811"/>
              <a:gd name="connsiteX8" fmla="*/ 2470 w 10000"/>
              <a:gd name="connsiteY8" fmla="*/ 17525 h 17811"/>
              <a:gd name="connsiteX9" fmla="*/ 0 w 10000"/>
              <a:gd name="connsiteY9" fmla="*/ 17579 h 17811"/>
              <a:gd name="connsiteX10" fmla="*/ 0 w 10000"/>
              <a:gd name="connsiteY10" fmla="*/ 5913 h 17811"/>
              <a:gd name="connsiteX0" fmla="*/ 0 w 10000"/>
              <a:gd name="connsiteY0" fmla="*/ 5907 h 17805"/>
              <a:gd name="connsiteX1" fmla="*/ 2440 w 10000"/>
              <a:gd name="connsiteY1" fmla="*/ 7177 h 17805"/>
              <a:gd name="connsiteX2" fmla="*/ 5701 w 10000"/>
              <a:gd name="connsiteY2" fmla="*/ 3474 h 17805"/>
              <a:gd name="connsiteX3" fmla="*/ 8396 w 10000"/>
              <a:gd name="connsiteY3" fmla="*/ 3691 h 17805"/>
              <a:gd name="connsiteX4" fmla="*/ 10000 w 10000"/>
              <a:gd name="connsiteY4" fmla="*/ 5907 h 17805"/>
              <a:gd name="connsiteX5" fmla="*/ 9881 w 10000"/>
              <a:gd name="connsiteY5" fmla="*/ 33 h 17805"/>
              <a:gd name="connsiteX6" fmla="*/ 7500 w 10000"/>
              <a:gd name="connsiteY6" fmla="*/ 8579 h 17805"/>
              <a:gd name="connsiteX7" fmla="*/ 4522 w 10000"/>
              <a:gd name="connsiteY7" fmla="*/ 14798 h 17805"/>
              <a:gd name="connsiteX8" fmla="*/ 2470 w 10000"/>
              <a:gd name="connsiteY8" fmla="*/ 17519 h 17805"/>
              <a:gd name="connsiteX9" fmla="*/ 0 w 10000"/>
              <a:gd name="connsiteY9" fmla="*/ 17573 h 17805"/>
              <a:gd name="connsiteX10" fmla="*/ 0 w 10000"/>
              <a:gd name="connsiteY10" fmla="*/ 5907 h 1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7805">
                <a:moveTo>
                  <a:pt x="0" y="5907"/>
                </a:moveTo>
                <a:cubicBezTo>
                  <a:pt x="0" y="6459"/>
                  <a:pt x="1490" y="7583"/>
                  <a:pt x="2440" y="7177"/>
                </a:cubicBezTo>
                <a:cubicBezTo>
                  <a:pt x="3390" y="6772"/>
                  <a:pt x="4708" y="4055"/>
                  <a:pt x="5701" y="3474"/>
                </a:cubicBezTo>
                <a:cubicBezTo>
                  <a:pt x="6694" y="2893"/>
                  <a:pt x="7680" y="3286"/>
                  <a:pt x="8396" y="3691"/>
                </a:cubicBezTo>
                <a:cubicBezTo>
                  <a:pt x="9112" y="4096"/>
                  <a:pt x="10000" y="5355"/>
                  <a:pt x="10000" y="5907"/>
                </a:cubicBezTo>
                <a:cubicBezTo>
                  <a:pt x="9955" y="3949"/>
                  <a:pt x="9926" y="1991"/>
                  <a:pt x="9881" y="33"/>
                </a:cubicBezTo>
                <a:cubicBezTo>
                  <a:pt x="9881" y="-519"/>
                  <a:pt x="8393" y="6118"/>
                  <a:pt x="7500" y="8579"/>
                </a:cubicBezTo>
                <a:cubicBezTo>
                  <a:pt x="6607" y="11040"/>
                  <a:pt x="5360" y="13308"/>
                  <a:pt x="4522" y="14798"/>
                </a:cubicBezTo>
                <a:cubicBezTo>
                  <a:pt x="3684" y="16288"/>
                  <a:pt x="3851" y="17519"/>
                  <a:pt x="2470" y="17519"/>
                </a:cubicBezTo>
                <a:cubicBezTo>
                  <a:pt x="1089" y="17519"/>
                  <a:pt x="0" y="18125"/>
                  <a:pt x="0" y="17573"/>
                </a:cubicBezTo>
                <a:lnTo>
                  <a:pt x="0" y="5907"/>
                </a:lnTo>
                <a:close/>
              </a:path>
            </a:pathLst>
          </a:cu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grpSp>
        <p:nvGrpSpPr>
          <p:cNvPr id="8" name="Group 7"/>
          <p:cNvGrpSpPr/>
          <p:nvPr/>
        </p:nvGrpSpPr>
        <p:grpSpPr>
          <a:xfrm>
            <a:off x="7405353" y="5294232"/>
            <a:ext cx="1521137" cy="1383463"/>
            <a:chOff x="7405353" y="5294232"/>
            <a:chExt cx="1521137" cy="1383463"/>
          </a:xfrm>
        </p:grpSpPr>
        <p:pic>
          <p:nvPicPr>
            <p:cNvPr id="9" name="Picture 8" descr="Resultado de imagen para construccion 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05353" y="5294232"/>
              <a:ext cx="1521137" cy="13834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http://www.impac.com.mx/_img/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30316" y="5398176"/>
              <a:ext cx="240331" cy="22897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387395" y="2938172"/>
            <a:ext cx="4096351" cy="3539430"/>
          </a:xfrm>
          <a:prstGeom prst="rect">
            <a:avLst/>
          </a:prstGeom>
          <a:noFill/>
        </p:spPr>
        <p:txBody>
          <a:bodyPr wrap="square" rtlCol="0">
            <a:spAutoFit/>
          </a:bodyPr>
          <a:lstStyle/>
          <a:p>
            <a:r>
              <a:rPr lang="es-MX" sz="1600" dirty="0" smtClean="0"/>
              <a:t>Para reparaciones de lozas con rollo prefabricado es importante mencionar que siempre es mejor el mantenimiento antes que retirar este sistema, para esto se debe detectar los daños y aplicar el producto correspondiente ya sea parche o solo cemento asfaltico cubierto con gravilla.</a:t>
            </a:r>
          </a:p>
          <a:p>
            <a:endParaRPr lang="es-MX" sz="1600" dirty="0"/>
          </a:p>
          <a:p>
            <a:r>
              <a:rPr lang="es-MX" sz="1600" dirty="0" smtClean="0"/>
              <a:t>En caso de retirar el sistema se debe eliminar la mayor parte y limpiar para después aplicar Bond y después una capa de cemento (lechereada )para cubrir el material asfaltico, dejar secar y después aplicar un sistema acrílico.</a:t>
            </a:r>
            <a:endParaRPr lang="es-MX" sz="1600" dirty="0"/>
          </a:p>
        </p:txBody>
      </p:sp>
    </p:spTree>
    <p:extLst>
      <p:ext uri="{BB962C8B-B14F-4D97-AF65-F5344CB8AC3E}">
        <p14:creationId xmlns:p14="http://schemas.microsoft.com/office/powerpoint/2010/main" val="872029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alumbre impermeabilizar"/>
          <p:cNvPicPr>
            <a:picLocks noChangeAspect="1" noChangeArrowheads="1"/>
          </p:cNvPicPr>
          <p:nvPr/>
        </p:nvPicPr>
        <p:blipFill rotWithShape="1">
          <a:blip r:embed="rId2">
            <a:extLst>
              <a:ext uri="{28A0092B-C50C-407E-A947-70E740481C1C}">
                <a14:useLocalDpi xmlns:a14="http://schemas.microsoft.com/office/drawing/2010/main" val="0"/>
              </a:ext>
            </a:extLst>
          </a:blip>
          <a:srcRect t="24338"/>
          <a:stretch/>
        </p:blipFill>
        <p:spPr bwMode="auto">
          <a:xfrm>
            <a:off x="657851" y="283334"/>
            <a:ext cx="3669450" cy="275424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para alumbre impermeabiliz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162" y="283334"/>
            <a:ext cx="3996312" cy="27552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imagen para concreto"/>
          <p:cNvPicPr>
            <a:picLocks noChangeAspect="1" noChangeArrowheads="1"/>
          </p:cNvPicPr>
          <p:nvPr/>
        </p:nvPicPr>
        <p:blipFill rotWithShape="1">
          <a:blip r:embed="rId4">
            <a:extLst>
              <a:ext uri="{28A0092B-C50C-407E-A947-70E740481C1C}">
                <a14:useLocalDpi xmlns:a14="http://schemas.microsoft.com/office/drawing/2010/main" val="0"/>
              </a:ext>
            </a:extLst>
          </a:blip>
          <a:srcRect t="78612" b="-1"/>
          <a:stretch/>
        </p:blipFill>
        <p:spPr bwMode="auto">
          <a:xfrm>
            <a:off x="0" y="6356809"/>
            <a:ext cx="9144000" cy="489346"/>
          </a:xfrm>
          <a:prstGeom prst="rect">
            <a:avLst/>
          </a:prstGeom>
          <a:noFill/>
          <a:extLst>
            <a:ext uri="{909E8E84-426E-40DD-AFC4-6F175D3DCCD1}">
              <a14:hiddenFill xmlns:a14="http://schemas.microsoft.com/office/drawing/2010/main">
                <a:solidFill>
                  <a:srgbClr val="FFFFFF"/>
                </a:solidFill>
              </a14:hiddenFill>
            </a:ext>
          </a:extLst>
        </p:spPr>
      </p:pic>
      <p:sp>
        <p:nvSpPr>
          <p:cNvPr id="7" name="Flowchart: Punched Tape 5"/>
          <p:cNvSpPr/>
          <p:nvPr/>
        </p:nvSpPr>
        <p:spPr>
          <a:xfrm>
            <a:off x="0" y="6199904"/>
            <a:ext cx="9144000" cy="397733"/>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2548 h 11548"/>
              <a:gd name="connsiteX1" fmla="*/ 2500 w 10000"/>
              <a:gd name="connsiteY1" fmla="*/ 3548 h 11548"/>
              <a:gd name="connsiteX2" fmla="*/ 5701 w 10000"/>
              <a:gd name="connsiteY2" fmla="*/ 115 h 11548"/>
              <a:gd name="connsiteX3" fmla="*/ 7500 w 10000"/>
              <a:gd name="connsiteY3" fmla="*/ 1548 h 11548"/>
              <a:gd name="connsiteX4" fmla="*/ 10000 w 10000"/>
              <a:gd name="connsiteY4" fmla="*/ 2548 h 11548"/>
              <a:gd name="connsiteX5" fmla="*/ 10000 w 10000"/>
              <a:gd name="connsiteY5" fmla="*/ 10548 h 11548"/>
              <a:gd name="connsiteX6" fmla="*/ 7500 w 10000"/>
              <a:gd name="connsiteY6" fmla="*/ 9548 h 11548"/>
              <a:gd name="connsiteX7" fmla="*/ 5000 w 10000"/>
              <a:gd name="connsiteY7" fmla="*/ 10548 h 11548"/>
              <a:gd name="connsiteX8" fmla="*/ 2500 w 10000"/>
              <a:gd name="connsiteY8" fmla="*/ 11548 h 11548"/>
              <a:gd name="connsiteX9" fmla="*/ 0 w 10000"/>
              <a:gd name="connsiteY9" fmla="*/ 10548 h 11548"/>
              <a:gd name="connsiteX10" fmla="*/ 0 w 10000"/>
              <a:gd name="connsiteY10" fmla="*/ 2548 h 11548"/>
              <a:gd name="connsiteX0" fmla="*/ 0 w 10000"/>
              <a:gd name="connsiteY0" fmla="*/ 2706 h 11706"/>
              <a:gd name="connsiteX1" fmla="*/ 2500 w 10000"/>
              <a:gd name="connsiteY1" fmla="*/ 3706 h 11706"/>
              <a:gd name="connsiteX2" fmla="*/ 5701 w 10000"/>
              <a:gd name="connsiteY2" fmla="*/ 273 h 11706"/>
              <a:gd name="connsiteX3" fmla="*/ 8396 w 10000"/>
              <a:gd name="connsiteY3" fmla="*/ 490 h 11706"/>
              <a:gd name="connsiteX4" fmla="*/ 10000 w 10000"/>
              <a:gd name="connsiteY4" fmla="*/ 2706 h 11706"/>
              <a:gd name="connsiteX5" fmla="*/ 10000 w 10000"/>
              <a:gd name="connsiteY5" fmla="*/ 10706 h 11706"/>
              <a:gd name="connsiteX6" fmla="*/ 7500 w 10000"/>
              <a:gd name="connsiteY6" fmla="*/ 9706 h 11706"/>
              <a:gd name="connsiteX7" fmla="*/ 5000 w 10000"/>
              <a:gd name="connsiteY7" fmla="*/ 10706 h 11706"/>
              <a:gd name="connsiteX8" fmla="*/ 2500 w 10000"/>
              <a:gd name="connsiteY8" fmla="*/ 11706 h 11706"/>
              <a:gd name="connsiteX9" fmla="*/ 0 w 10000"/>
              <a:gd name="connsiteY9" fmla="*/ 10706 h 11706"/>
              <a:gd name="connsiteX10" fmla="*/ 0 w 10000"/>
              <a:gd name="connsiteY10" fmla="*/ 2706 h 11706"/>
              <a:gd name="connsiteX0" fmla="*/ 0 w 10000"/>
              <a:gd name="connsiteY0" fmla="*/ 2726 h 11726"/>
              <a:gd name="connsiteX1" fmla="*/ 2440 w 10000"/>
              <a:gd name="connsiteY1" fmla="*/ 3996 h 11726"/>
              <a:gd name="connsiteX2" fmla="*/ 5701 w 10000"/>
              <a:gd name="connsiteY2" fmla="*/ 293 h 11726"/>
              <a:gd name="connsiteX3" fmla="*/ 8396 w 10000"/>
              <a:gd name="connsiteY3" fmla="*/ 510 h 11726"/>
              <a:gd name="connsiteX4" fmla="*/ 10000 w 10000"/>
              <a:gd name="connsiteY4" fmla="*/ 2726 h 11726"/>
              <a:gd name="connsiteX5" fmla="*/ 10000 w 10000"/>
              <a:gd name="connsiteY5" fmla="*/ 10726 h 11726"/>
              <a:gd name="connsiteX6" fmla="*/ 7500 w 10000"/>
              <a:gd name="connsiteY6" fmla="*/ 9726 h 11726"/>
              <a:gd name="connsiteX7" fmla="*/ 5000 w 10000"/>
              <a:gd name="connsiteY7" fmla="*/ 10726 h 11726"/>
              <a:gd name="connsiteX8" fmla="*/ 2500 w 10000"/>
              <a:gd name="connsiteY8" fmla="*/ 11726 h 11726"/>
              <a:gd name="connsiteX9" fmla="*/ 0 w 10000"/>
              <a:gd name="connsiteY9" fmla="*/ 10726 h 11726"/>
              <a:gd name="connsiteX10" fmla="*/ 0 w 10000"/>
              <a:gd name="connsiteY10" fmla="*/ 2726 h 11726"/>
              <a:gd name="connsiteX0" fmla="*/ 0 w 10000"/>
              <a:gd name="connsiteY0" fmla="*/ 2726 h 11726"/>
              <a:gd name="connsiteX1" fmla="*/ 2440 w 10000"/>
              <a:gd name="connsiteY1" fmla="*/ 3996 h 11726"/>
              <a:gd name="connsiteX2" fmla="*/ 5701 w 10000"/>
              <a:gd name="connsiteY2" fmla="*/ 293 h 11726"/>
              <a:gd name="connsiteX3" fmla="*/ 8396 w 10000"/>
              <a:gd name="connsiteY3" fmla="*/ 510 h 11726"/>
              <a:gd name="connsiteX4" fmla="*/ 10000 w 10000"/>
              <a:gd name="connsiteY4" fmla="*/ 2726 h 11726"/>
              <a:gd name="connsiteX5" fmla="*/ 10000 w 10000"/>
              <a:gd name="connsiteY5" fmla="*/ 10726 h 11726"/>
              <a:gd name="connsiteX6" fmla="*/ 7500 w 10000"/>
              <a:gd name="connsiteY6" fmla="*/ 9726 h 11726"/>
              <a:gd name="connsiteX7" fmla="*/ 4537 w 10000"/>
              <a:gd name="connsiteY7" fmla="*/ 7951 h 11726"/>
              <a:gd name="connsiteX8" fmla="*/ 2500 w 10000"/>
              <a:gd name="connsiteY8" fmla="*/ 11726 h 11726"/>
              <a:gd name="connsiteX9" fmla="*/ 0 w 10000"/>
              <a:gd name="connsiteY9" fmla="*/ 10726 h 11726"/>
              <a:gd name="connsiteX10" fmla="*/ 0 w 10000"/>
              <a:gd name="connsiteY10" fmla="*/ 2726 h 11726"/>
              <a:gd name="connsiteX0" fmla="*/ 0 w 10000"/>
              <a:gd name="connsiteY0" fmla="*/ 2726 h 11726"/>
              <a:gd name="connsiteX1" fmla="*/ 2440 w 10000"/>
              <a:gd name="connsiteY1" fmla="*/ 3996 h 11726"/>
              <a:gd name="connsiteX2" fmla="*/ 5701 w 10000"/>
              <a:gd name="connsiteY2" fmla="*/ 293 h 11726"/>
              <a:gd name="connsiteX3" fmla="*/ 8396 w 10000"/>
              <a:gd name="connsiteY3" fmla="*/ 510 h 11726"/>
              <a:gd name="connsiteX4" fmla="*/ 10000 w 10000"/>
              <a:gd name="connsiteY4" fmla="*/ 2726 h 11726"/>
              <a:gd name="connsiteX5" fmla="*/ 10000 w 10000"/>
              <a:gd name="connsiteY5" fmla="*/ 10726 h 11726"/>
              <a:gd name="connsiteX6" fmla="*/ 7500 w 10000"/>
              <a:gd name="connsiteY6" fmla="*/ 4176 h 11726"/>
              <a:gd name="connsiteX7" fmla="*/ 4537 w 10000"/>
              <a:gd name="connsiteY7" fmla="*/ 7951 h 11726"/>
              <a:gd name="connsiteX8" fmla="*/ 2500 w 10000"/>
              <a:gd name="connsiteY8" fmla="*/ 11726 h 11726"/>
              <a:gd name="connsiteX9" fmla="*/ 0 w 10000"/>
              <a:gd name="connsiteY9" fmla="*/ 10726 h 11726"/>
              <a:gd name="connsiteX10" fmla="*/ 0 w 10000"/>
              <a:gd name="connsiteY10" fmla="*/ 2726 h 11726"/>
              <a:gd name="connsiteX0" fmla="*/ 0 w 10000"/>
              <a:gd name="connsiteY0" fmla="*/ 5909 h 14909"/>
              <a:gd name="connsiteX1" fmla="*/ 2440 w 10000"/>
              <a:gd name="connsiteY1" fmla="*/ 7179 h 14909"/>
              <a:gd name="connsiteX2" fmla="*/ 5701 w 10000"/>
              <a:gd name="connsiteY2" fmla="*/ 3476 h 14909"/>
              <a:gd name="connsiteX3" fmla="*/ 8396 w 10000"/>
              <a:gd name="connsiteY3" fmla="*/ 3693 h 14909"/>
              <a:gd name="connsiteX4" fmla="*/ 10000 w 10000"/>
              <a:gd name="connsiteY4" fmla="*/ 5909 h 14909"/>
              <a:gd name="connsiteX5" fmla="*/ 9866 w 10000"/>
              <a:gd name="connsiteY5" fmla="*/ 35 h 14909"/>
              <a:gd name="connsiteX6" fmla="*/ 7500 w 10000"/>
              <a:gd name="connsiteY6" fmla="*/ 7359 h 14909"/>
              <a:gd name="connsiteX7" fmla="*/ 4537 w 10000"/>
              <a:gd name="connsiteY7" fmla="*/ 11134 h 14909"/>
              <a:gd name="connsiteX8" fmla="*/ 2500 w 10000"/>
              <a:gd name="connsiteY8" fmla="*/ 14909 h 14909"/>
              <a:gd name="connsiteX9" fmla="*/ 0 w 10000"/>
              <a:gd name="connsiteY9" fmla="*/ 13909 h 14909"/>
              <a:gd name="connsiteX10" fmla="*/ 0 w 10000"/>
              <a:gd name="connsiteY10" fmla="*/ 5909 h 14909"/>
              <a:gd name="connsiteX0" fmla="*/ 0 w 10000"/>
              <a:gd name="connsiteY0" fmla="*/ 5909 h 14909"/>
              <a:gd name="connsiteX1" fmla="*/ 2440 w 10000"/>
              <a:gd name="connsiteY1" fmla="*/ 7179 h 14909"/>
              <a:gd name="connsiteX2" fmla="*/ 5701 w 10000"/>
              <a:gd name="connsiteY2" fmla="*/ 3476 h 14909"/>
              <a:gd name="connsiteX3" fmla="*/ 8396 w 10000"/>
              <a:gd name="connsiteY3" fmla="*/ 3693 h 14909"/>
              <a:gd name="connsiteX4" fmla="*/ 10000 w 10000"/>
              <a:gd name="connsiteY4" fmla="*/ 5909 h 14909"/>
              <a:gd name="connsiteX5" fmla="*/ 9881 w 10000"/>
              <a:gd name="connsiteY5" fmla="*/ 35 h 14909"/>
              <a:gd name="connsiteX6" fmla="*/ 7500 w 10000"/>
              <a:gd name="connsiteY6" fmla="*/ 7359 h 14909"/>
              <a:gd name="connsiteX7" fmla="*/ 4537 w 10000"/>
              <a:gd name="connsiteY7" fmla="*/ 11134 h 14909"/>
              <a:gd name="connsiteX8" fmla="*/ 2500 w 10000"/>
              <a:gd name="connsiteY8" fmla="*/ 14909 h 14909"/>
              <a:gd name="connsiteX9" fmla="*/ 0 w 10000"/>
              <a:gd name="connsiteY9" fmla="*/ 13909 h 14909"/>
              <a:gd name="connsiteX10" fmla="*/ 0 w 10000"/>
              <a:gd name="connsiteY10" fmla="*/ 5909 h 14909"/>
              <a:gd name="connsiteX0" fmla="*/ 0 w 10000"/>
              <a:gd name="connsiteY0" fmla="*/ 5909 h 14052"/>
              <a:gd name="connsiteX1" fmla="*/ 2440 w 10000"/>
              <a:gd name="connsiteY1" fmla="*/ 7179 h 14052"/>
              <a:gd name="connsiteX2" fmla="*/ 5701 w 10000"/>
              <a:gd name="connsiteY2" fmla="*/ 3476 h 14052"/>
              <a:gd name="connsiteX3" fmla="*/ 8396 w 10000"/>
              <a:gd name="connsiteY3" fmla="*/ 3693 h 14052"/>
              <a:gd name="connsiteX4" fmla="*/ 10000 w 10000"/>
              <a:gd name="connsiteY4" fmla="*/ 5909 h 14052"/>
              <a:gd name="connsiteX5" fmla="*/ 9881 w 10000"/>
              <a:gd name="connsiteY5" fmla="*/ 35 h 14052"/>
              <a:gd name="connsiteX6" fmla="*/ 7500 w 10000"/>
              <a:gd name="connsiteY6" fmla="*/ 7359 h 14052"/>
              <a:gd name="connsiteX7" fmla="*/ 4537 w 10000"/>
              <a:gd name="connsiteY7" fmla="*/ 11134 h 14052"/>
              <a:gd name="connsiteX8" fmla="*/ 2470 w 10000"/>
              <a:gd name="connsiteY8" fmla="*/ 13244 h 14052"/>
              <a:gd name="connsiteX9" fmla="*/ 0 w 10000"/>
              <a:gd name="connsiteY9" fmla="*/ 13909 h 14052"/>
              <a:gd name="connsiteX10" fmla="*/ 0 w 10000"/>
              <a:gd name="connsiteY10" fmla="*/ 5909 h 14052"/>
              <a:gd name="connsiteX0" fmla="*/ 0 w 10000"/>
              <a:gd name="connsiteY0" fmla="*/ 5909 h 17618"/>
              <a:gd name="connsiteX1" fmla="*/ 2440 w 10000"/>
              <a:gd name="connsiteY1" fmla="*/ 7179 h 17618"/>
              <a:gd name="connsiteX2" fmla="*/ 5701 w 10000"/>
              <a:gd name="connsiteY2" fmla="*/ 3476 h 17618"/>
              <a:gd name="connsiteX3" fmla="*/ 8396 w 10000"/>
              <a:gd name="connsiteY3" fmla="*/ 3693 h 17618"/>
              <a:gd name="connsiteX4" fmla="*/ 10000 w 10000"/>
              <a:gd name="connsiteY4" fmla="*/ 5909 h 17618"/>
              <a:gd name="connsiteX5" fmla="*/ 9881 w 10000"/>
              <a:gd name="connsiteY5" fmla="*/ 35 h 17618"/>
              <a:gd name="connsiteX6" fmla="*/ 7500 w 10000"/>
              <a:gd name="connsiteY6" fmla="*/ 7359 h 17618"/>
              <a:gd name="connsiteX7" fmla="*/ 4537 w 10000"/>
              <a:gd name="connsiteY7" fmla="*/ 11134 h 17618"/>
              <a:gd name="connsiteX8" fmla="*/ 2470 w 10000"/>
              <a:gd name="connsiteY8" fmla="*/ 13244 h 17618"/>
              <a:gd name="connsiteX9" fmla="*/ 0 w 10000"/>
              <a:gd name="connsiteY9" fmla="*/ 17575 h 17618"/>
              <a:gd name="connsiteX10" fmla="*/ 0 w 10000"/>
              <a:gd name="connsiteY10" fmla="*/ 5909 h 17618"/>
              <a:gd name="connsiteX0" fmla="*/ 0 w 10000"/>
              <a:gd name="connsiteY0" fmla="*/ 5909 h 17807"/>
              <a:gd name="connsiteX1" fmla="*/ 2440 w 10000"/>
              <a:gd name="connsiteY1" fmla="*/ 7179 h 17807"/>
              <a:gd name="connsiteX2" fmla="*/ 5701 w 10000"/>
              <a:gd name="connsiteY2" fmla="*/ 3476 h 17807"/>
              <a:gd name="connsiteX3" fmla="*/ 8396 w 10000"/>
              <a:gd name="connsiteY3" fmla="*/ 3693 h 17807"/>
              <a:gd name="connsiteX4" fmla="*/ 10000 w 10000"/>
              <a:gd name="connsiteY4" fmla="*/ 5909 h 17807"/>
              <a:gd name="connsiteX5" fmla="*/ 9881 w 10000"/>
              <a:gd name="connsiteY5" fmla="*/ 35 h 17807"/>
              <a:gd name="connsiteX6" fmla="*/ 7500 w 10000"/>
              <a:gd name="connsiteY6" fmla="*/ 7359 h 17807"/>
              <a:gd name="connsiteX7" fmla="*/ 4537 w 10000"/>
              <a:gd name="connsiteY7" fmla="*/ 11134 h 17807"/>
              <a:gd name="connsiteX8" fmla="*/ 2470 w 10000"/>
              <a:gd name="connsiteY8" fmla="*/ 17521 h 17807"/>
              <a:gd name="connsiteX9" fmla="*/ 0 w 10000"/>
              <a:gd name="connsiteY9" fmla="*/ 17575 h 17807"/>
              <a:gd name="connsiteX10" fmla="*/ 0 w 10000"/>
              <a:gd name="connsiteY10" fmla="*/ 5909 h 17807"/>
              <a:gd name="connsiteX0" fmla="*/ 0 w 10000"/>
              <a:gd name="connsiteY0" fmla="*/ 5913 h 17811"/>
              <a:gd name="connsiteX1" fmla="*/ 2440 w 10000"/>
              <a:gd name="connsiteY1" fmla="*/ 7183 h 17811"/>
              <a:gd name="connsiteX2" fmla="*/ 5701 w 10000"/>
              <a:gd name="connsiteY2" fmla="*/ 3480 h 17811"/>
              <a:gd name="connsiteX3" fmla="*/ 8396 w 10000"/>
              <a:gd name="connsiteY3" fmla="*/ 3697 h 17811"/>
              <a:gd name="connsiteX4" fmla="*/ 10000 w 10000"/>
              <a:gd name="connsiteY4" fmla="*/ 5913 h 17811"/>
              <a:gd name="connsiteX5" fmla="*/ 9881 w 10000"/>
              <a:gd name="connsiteY5" fmla="*/ 39 h 17811"/>
              <a:gd name="connsiteX6" fmla="*/ 7500 w 10000"/>
              <a:gd name="connsiteY6" fmla="*/ 7363 h 17811"/>
              <a:gd name="connsiteX7" fmla="*/ 4522 w 10000"/>
              <a:gd name="connsiteY7" fmla="*/ 14804 h 17811"/>
              <a:gd name="connsiteX8" fmla="*/ 2470 w 10000"/>
              <a:gd name="connsiteY8" fmla="*/ 17525 h 17811"/>
              <a:gd name="connsiteX9" fmla="*/ 0 w 10000"/>
              <a:gd name="connsiteY9" fmla="*/ 17579 h 17811"/>
              <a:gd name="connsiteX10" fmla="*/ 0 w 10000"/>
              <a:gd name="connsiteY10" fmla="*/ 5913 h 17811"/>
              <a:gd name="connsiteX0" fmla="*/ 0 w 10000"/>
              <a:gd name="connsiteY0" fmla="*/ 5907 h 17805"/>
              <a:gd name="connsiteX1" fmla="*/ 2440 w 10000"/>
              <a:gd name="connsiteY1" fmla="*/ 7177 h 17805"/>
              <a:gd name="connsiteX2" fmla="*/ 5701 w 10000"/>
              <a:gd name="connsiteY2" fmla="*/ 3474 h 17805"/>
              <a:gd name="connsiteX3" fmla="*/ 8396 w 10000"/>
              <a:gd name="connsiteY3" fmla="*/ 3691 h 17805"/>
              <a:gd name="connsiteX4" fmla="*/ 10000 w 10000"/>
              <a:gd name="connsiteY4" fmla="*/ 5907 h 17805"/>
              <a:gd name="connsiteX5" fmla="*/ 9881 w 10000"/>
              <a:gd name="connsiteY5" fmla="*/ 33 h 17805"/>
              <a:gd name="connsiteX6" fmla="*/ 7500 w 10000"/>
              <a:gd name="connsiteY6" fmla="*/ 8579 h 17805"/>
              <a:gd name="connsiteX7" fmla="*/ 4522 w 10000"/>
              <a:gd name="connsiteY7" fmla="*/ 14798 h 17805"/>
              <a:gd name="connsiteX8" fmla="*/ 2470 w 10000"/>
              <a:gd name="connsiteY8" fmla="*/ 17519 h 17805"/>
              <a:gd name="connsiteX9" fmla="*/ 0 w 10000"/>
              <a:gd name="connsiteY9" fmla="*/ 17573 h 17805"/>
              <a:gd name="connsiteX10" fmla="*/ 0 w 10000"/>
              <a:gd name="connsiteY10" fmla="*/ 5907 h 1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7805">
                <a:moveTo>
                  <a:pt x="0" y="5907"/>
                </a:moveTo>
                <a:cubicBezTo>
                  <a:pt x="0" y="6459"/>
                  <a:pt x="1490" y="7583"/>
                  <a:pt x="2440" y="7177"/>
                </a:cubicBezTo>
                <a:cubicBezTo>
                  <a:pt x="3390" y="6772"/>
                  <a:pt x="4708" y="4055"/>
                  <a:pt x="5701" y="3474"/>
                </a:cubicBezTo>
                <a:cubicBezTo>
                  <a:pt x="6694" y="2893"/>
                  <a:pt x="7680" y="3286"/>
                  <a:pt x="8396" y="3691"/>
                </a:cubicBezTo>
                <a:cubicBezTo>
                  <a:pt x="9112" y="4096"/>
                  <a:pt x="10000" y="5355"/>
                  <a:pt x="10000" y="5907"/>
                </a:cubicBezTo>
                <a:cubicBezTo>
                  <a:pt x="9955" y="3949"/>
                  <a:pt x="9926" y="1991"/>
                  <a:pt x="9881" y="33"/>
                </a:cubicBezTo>
                <a:cubicBezTo>
                  <a:pt x="9881" y="-519"/>
                  <a:pt x="8393" y="6118"/>
                  <a:pt x="7500" y="8579"/>
                </a:cubicBezTo>
                <a:cubicBezTo>
                  <a:pt x="6607" y="11040"/>
                  <a:pt x="5360" y="13308"/>
                  <a:pt x="4522" y="14798"/>
                </a:cubicBezTo>
                <a:cubicBezTo>
                  <a:pt x="3684" y="16288"/>
                  <a:pt x="3851" y="17519"/>
                  <a:pt x="2470" y="17519"/>
                </a:cubicBezTo>
                <a:cubicBezTo>
                  <a:pt x="1089" y="17519"/>
                  <a:pt x="0" y="18125"/>
                  <a:pt x="0" y="17573"/>
                </a:cubicBezTo>
                <a:lnTo>
                  <a:pt x="0" y="5907"/>
                </a:lnTo>
                <a:close/>
              </a:path>
            </a:pathLst>
          </a:cu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grpSp>
        <p:nvGrpSpPr>
          <p:cNvPr id="8" name="Group 7"/>
          <p:cNvGrpSpPr/>
          <p:nvPr/>
        </p:nvGrpSpPr>
        <p:grpSpPr>
          <a:xfrm>
            <a:off x="7405353" y="5294232"/>
            <a:ext cx="1521137" cy="1383463"/>
            <a:chOff x="7405353" y="5294232"/>
            <a:chExt cx="1521137" cy="1383463"/>
          </a:xfrm>
        </p:grpSpPr>
        <p:pic>
          <p:nvPicPr>
            <p:cNvPr id="9" name="Picture 8" descr="Resultado de imagen para construccion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5353" y="5294232"/>
              <a:ext cx="1521137" cy="13834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http://www.impac.com.mx/_img/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30316" y="5398176"/>
              <a:ext cx="240331" cy="22897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4474335" y="3426704"/>
            <a:ext cx="3996312" cy="2031325"/>
          </a:xfrm>
          <a:prstGeom prst="rect">
            <a:avLst/>
          </a:prstGeom>
          <a:noFill/>
        </p:spPr>
        <p:txBody>
          <a:bodyPr wrap="square" rtlCol="0">
            <a:spAutoFit/>
          </a:bodyPr>
          <a:lstStyle/>
          <a:p>
            <a:r>
              <a:rPr lang="es-MX" dirty="0" smtClean="0"/>
              <a:t>Es importante mencionar los sistemas prefabricados con muy calurosos al interior, por lo que se recomienda la aplicación de un sistema acrílico sobre el prefabricado para reducir la temperatura, siempre de color blanco para hacerlo termoreflectivo.</a:t>
            </a:r>
            <a:endParaRPr lang="es-MX" dirty="0"/>
          </a:p>
        </p:txBody>
      </p:sp>
      <p:pic>
        <p:nvPicPr>
          <p:cNvPr id="2050" name="Picture 2" descr="Resultado de imagen para rollo prefabricado blanc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851" y="3346895"/>
            <a:ext cx="3669450" cy="275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791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impermeabilizar png"/>
          <p:cNvPicPr>
            <a:picLocks noChangeAspect="1" noChangeArrowheads="1"/>
          </p:cNvPicPr>
          <p:nvPr/>
        </p:nvPicPr>
        <p:blipFill rotWithShape="1">
          <a:blip r:embed="rId2">
            <a:extLst>
              <a:ext uri="{28A0092B-C50C-407E-A947-70E740481C1C}">
                <a14:useLocalDpi xmlns:a14="http://schemas.microsoft.com/office/drawing/2010/main" val="0"/>
              </a:ext>
            </a:extLst>
          </a:blip>
          <a:srcRect t="13400" b="4105"/>
          <a:stretch/>
        </p:blipFill>
        <p:spPr bwMode="auto">
          <a:xfrm>
            <a:off x="2949262" y="171462"/>
            <a:ext cx="5795493" cy="233891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IMPAC® SOKÜL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922" y="370410"/>
            <a:ext cx="2544300" cy="20548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2949262" y="3220755"/>
            <a:ext cx="5795492" cy="2407312"/>
          </a:xfrm>
          <a:prstGeom prst="rect">
            <a:avLst/>
          </a:prstGeom>
        </p:spPr>
      </p:pic>
      <p:pic>
        <p:nvPicPr>
          <p:cNvPr id="5" name="Picture 6" descr="IMPAC PATC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175" y="3105103"/>
            <a:ext cx="2665927" cy="21535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IMPAC® Wet &amp; Dr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83209" y="4168982"/>
            <a:ext cx="1937922" cy="15651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sultado de imagen para concreto"/>
          <p:cNvPicPr>
            <a:picLocks noChangeAspect="1" noChangeArrowheads="1"/>
          </p:cNvPicPr>
          <p:nvPr/>
        </p:nvPicPr>
        <p:blipFill rotWithShape="1">
          <a:blip r:embed="rId7">
            <a:extLst>
              <a:ext uri="{28A0092B-C50C-407E-A947-70E740481C1C}">
                <a14:useLocalDpi xmlns:a14="http://schemas.microsoft.com/office/drawing/2010/main" val="0"/>
              </a:ext>
            </a:extLst>
          </a:blip>
          <a:srcRect t="78612" b="-1"/>
          <a:stretch/>
        </p:blipFill>
        <p:spPr bwMode="auto">
          <a:xfrm>
            <a:off x="0" y="6356809"/>
            <a:ext cx="9144000" cy="489346"/>
          </a:xfrm>
          <a:prstGeom prst="rect">
            <a:avLst/>
          </a:prstGeom>
          <a:noFill/>
          <a:extLst>
            <a:ext uri="{909E8E84-426E-40DD-AFC4-6F175D3DCCD1}">
              <a14:hiddenFill xmlns:a14="http://schemas.microsoft.com/office/drawing/2010/main">
                <a:solidFill>
                  <a:srgbClr val="FFFFFF"/>
                </a:solidFill>
              </a14:hiddenFill>
            </a:ext>
          </a:extLst>
        </p:spPr>
      </p:pic>
      <p:sp>
        <p:nvSpPr>
          <p:cNvPr id="8" name="Flowchart: Punched Tape 5"/>
          <p:cNvSpPr/>
          <p:nvPr/>
        </p:nvSpPr>
        <p:spPr>
          <a:xfrm>
            <a:off x="0" y="6199904"/>
            <a:ext cx="9144000" cy="397733"/>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2548 h 11548"/>
              <a:gd name="connsiteX1" fmla="*/ 2500 w 10000"/>
              <a:gd name="connsiteY1" fmla="*/ 3548 h 11548"/>
              <a:gd name="connsiteX2" fmla="*/ 5701 w 10000"/>
              <a:gd name="connsiteY2" fmla="*/ 115 h 11548"/>
              <a:gd name="connsiteX3" fmla="*/ 7500 w 10000"/>
              <a:gd name="connsiteY3" fmla="*/ 1548 h 11548"/>
              <a:gd name="connsiteX4" fmla="*/ 10000 w 10000"/>
              <a:gd name="connsiteY4" fmla="*/ 2548 h 11548"/>
              <a:gd name="connsiteX5" fmla="*/ 10000 w 10000"/>
              <a:gd name="connsiteY5" fmla="*/ 10548 h 11548"/>
              <a:gd name="connsiteX6" fmla="*/ 7500 w 10000"/>
              <a:gd name="connsiteY6" fmla="*/ 9548 h 11548"/>
              <a:gd name="connsiteX7" fmla="*/ 5000 w 10000"/>
              <a:gd name="connsiteY7" fmla="*/ 10548 h 11548"/>
              <a:gd name="connsiteX8" fmla="*/ 2500 w 10000"/>
              <a:gd name="connsiteY8" fmla="*/ 11548 h 11548"/>
              <a:gd name="connsiteX9" fmla="*/ 0 w 10000"/>
              <a:gd name="connsiteY9" fmla="*/ 10548 h 11548"/>
              <a:gd name="connsiteX10" fmla="*/ 0 w 10000"/>
              <a:gd name="connsiteY10" fmla="*/ 2548 h 11548"/>
              <a:gd name="connsiteX0" fmla="*/ 0 w 10000"/>
              <a:gd name="connsiteY0" fmla="*/ 2706 h 11706"/>
              <a:gd name="connsiteX1" fmla="*/ 2500 w 10000"/>
              <a:gd name="connsiteY1" fmla="*/ 3706 h 11706"/>
              <a:gd name="connsiteX2" fmla="*/ 5701 w 10000"/>
              <a:gd name="connsiteY2" fmla="*/ 273 h 11706"/>
              <a:gd name="connsiteX3" fmla="*/ 8396 w 10000"/>
              <a:gd name="connsiteY3" fmla="*/ 490 h 11706"/>
              <a:gd name="connsiteX4" fmla="*/ 10000 w 10000"/>
              <a:gd name="connsiteY4" fmla="*/ 2706 h 11706"/>
              <a:gd name="connsiteX5" fmla="*/ 10000 w 10000"/>
              <a:gd name="connsiteY5" fmla="*/ 10706 h 11706"/>
              <a:gd name="connsiteX6" fmla="*/ 7500 w 10000"/>
              <a:gd name="connsiteY6" fmla="*/ 9706 h 11706"/>
              <a:gd name="connsiteX7" fmla="*/ 5000 w 10000"/>
              <a:gd name="connsiteY7" fmla="*/ 10706 h 11706"/>
              <a:gd name="connsiteX8" fmla="*/ 2500 w 10000"/>
              <a:gd name="connsiteY8" fmla="*/ 11706 h 11706"/>
              <a:gd name="connsiteX9" fmla="*/ 0 w 10000"/>
              <a:gd name="connsiteY9" fmla="*/ 10706 h 11706"/>
              <a:gd name="connsiteX10" fmla="*/ 0 w 10000"/>
              <a:gd name="connsiteY10" fmla="*/ 2706 h 11706"/>
              <a:gd name="connsiteX0" fmla="*/ 0 w 10000"/>
              <a:gd name="connsiteY0" fmla="*/ 2726 h 11726"/>
              <a:gd name="connsiteX1" fmla="*/ 2440 w 10000"/>
              <a:gd name="connsiteY1" fmla="*/ 3996 h 11726"/>
              <a:gd name="connsiteX2" fmla="*/ 5701 w 10000"/>
              <a:gd name="connsiteY2" fmla="*/ 293 h 11726"/>
              <a:gd name="connsiteX3" fmla="*/ 8396 w 10000"/>
              <a:gd name="connsiteY3" fmla="*/ 510 h 11726"/>
              <a:gd name="connsiteX4" fmla="*/ 10000 w 10000"/>
              <a:gd name="connsiteY4" fmla="*/ 2726 h 11726"/>
              <a:gd name="connsiteX5" fmla="*/ 10000 w 10000"/>
              <a:gd name="connsiteY5" fmla="*/ 10726 h 11726"/>
              <a:gd name="connsiteX6" fmla="*/ 7500 w 10000"/>
              <a:gd name="connsiteY6" fmla="*/ 9726 h 11726"/>
              <a:gd name="connsiteX7" fmla="*/ 5000 w 10000"/>
              <a:gd name="connsiteY7" fmla="*/ 10726 h 11726"/>
              <a:gd name="connsiteX8" fmla="*/ 2500 w 10000"/>
              <a:gd name="connsiteY8" fmla="*/ 11726 h 11726"/>
              <a:gd name="connsiteX9" fmla="*/ 0 w 10000"/>
              <a:gd name="connsiteY9" fmla="*/ 10726 h 11726"/>
              <a:gd name="connsiteX10" fmla="*/ 0 w 10000"/>
              <a:gd name="connsiteY10" fmla="*/ 2726 h 11726"/>
              <a:gd name="connsiteX0" fmla="*/ 0 w 10000"/>
              <a:gd name="connsiteY0" fmla="*/ 2726 h 11726"/>
              <a:gd name="connsiteX1" fmla="*/ 2440 w 10000"/>
              <a:gd name="connsiteY1" fmla="*/ 3996 h 11726"/>
              <a:gd name="connsiteX2" fmla="*/ 5701 w 10000"/>
              <a:gd name="connsiteY2" fmla="*/ 293 h 11726"/>
              <a:gd name="connsiteX3" fmla="*/ 8396 w 10000"/>
              <a:gd name="connsiteY3" fmla="*/ 510 h 11726"/>
              <a:gd name="connsiteX4" fmla="*/ 10000 w 10000"/>
              <a:gd name="connsiteY4" fmla="*/ 2726 h 11726"/>
              <a:gd name="connsiteX5" fmla="*/ 10000 w 10000"/>
              <a:gd name="connsiteY5" fmla="*/ 10726 h 11726"/>
              <a:gd name="connsiteX6" fmla="*/ 7500 w 10000"/>
              <a:gd name="connsiteY6" fmla="*/ 9726 h 11726"/>
              <a:gd name="connsiteX7" fmla="*/ 4537 w 10000"/>
              <a:gd name="connsiteY7" fmla="*/ 7951 h 11726"/>
              <a:gd name="connsiteX8" fmla="*/ 2500 w 10000"/>
              <a:gd name="connsiteY8" fmla="*/ 11726 h 11726"/>
              <a:gd name="connsiteX9" fmla="*/ 0 w 10000"/>
              <a:gd name="connsiteY9" fmla="*/ 10726 h 11726"/>
              <a:gd name="connsiteX10" fmla="*/ 0 w 10000"/>
              <a:gd name="connsiteY10" fmla="*/ 2726 h 11726"/>
              <a:gd name="connsiteX0" fmla="*/ 0 w 10000"/>
              <a:gd name="connsiteY0" fmla="*/ 2726 h 11726"/>
              <a:gd name="connsiteX1" fmla="*/ 2440 w 10000"/>
              <a:gd name="connsiteY1" fmla="*/ 3996 h 11726"/>
              <a:gd name="connsiteX2" fmla="*/ 5701 w 10000"/>
              <a:gd name="connsiteY2" fmla="*/ 293 h 11726"/>
              <a:gd name="connsiteX3" fmla="*/ 8396 w 10000"/>
              <a:gd name="connsiteY3" fmla="*/ 510 h 11726"/>
              <a:gd name="connsiteX4" fmla="*/ 10000 w 10000"/>
              <a:gd name="connsiteY4" fmla="*/ 2726 h 11726"/>
              <a:gd name="connsiteX5" fmla="*/ 10000 w 10000"/>
              <a:gd name="connsiteY5" fmla="*/ 10726 h 11726"/>
              <a:gd name="connsiteX6" fmla="*/ 7500 w 10000"/>
              <a:gd name="connsiteY6" fmla="*/ 4176 h 11726"/>
              <a:gd name="connsiteX7" fmla="*/ 4537 w 10000"/>
              <a:gd name="connsiteY7" fmla="*/ 7951 h 11726"/>
              <a:gd name="connsiteX8" fmla="*/ 2500 w 10000"/>
              <a:gd name="connsiteY8" fmla="*/ 11726 h 11726"/>
              <a:gd name="connsiteX9" fmla="*/ 0 w 10000"/>
              <a:gd name="connsiteY9" fmla="*/ 10726 h 11726"/>
              <a:gd name="connsiteX10" fmla="*/ 0 w 10000"/>
              <a:gd name="connsiteY10" fmla="*/ 2726 h 11726"/>
              <a:gd name="connsiteX0" fmla="*/ 0 w 10000"/>
              <a:gd name="connsiteY0" fmla="*/ 5909 h 14909"/>
              <a:gd name="connsiteX1" fmla="*/ 2440 w 10000"/>
              <a:gd name="connsiteY1" fmla="*/ 7179 h 14909"/>
              <a:gd name="connsiteX2" fmla="*/ 5701 w 10000"/>
              <a:gd name="connsiteY2" fmla="*/ 3476 h 14909"/>
              <a:gd name="connsiteX3" fmla="*/ 8396 w 10000"/>
              <a:gd name="connsiteY3" fmla="*/ 3693 h 14909"/>
              <a:gd name="connsiteX4" fmla="*/ 10000 w 10000"/>
              <a:gd name="connsiteY4" fmla="*/ 5909 h 14909"/>
              <a:gd name="connsiteX5" fmla="*/ 9866 w 10000"/>
              <a:gd name="connsiteY5" fmla="*/ 35 h 14909"/>
              <a:gd name="connsiteX6" fmla="*/ 7500 w 10000"/>
              <a:gd name="connsiteY6" fmla="*/ 7359 h 14909"/>
              <a:gd name="connsiteX7" fmla="*/ 4537 w 10000"/>
              <a:gd name="connsiteY7" fmla="*/ 11134 h 14909"/>
              <a:gd name="connsiteX8" fmla="*/ 2500 w 10000"/>
              <a:gd name="connsiteY8" fmla="*/ 14909 h 14909"/>
              <a:gd name="connsiteX9" fmla="*/ 0 w 10000"/>
              <a:gd name="connsiteY9" fmla="*/ 13909 h 14909"/>
              <a:gd name="connsiteX10" fmla="*/ 0 w 10000"/>
              <a:gd name="connsiteY10" fmla="*/ 5909 h 14909"/>
              <a:gd name="connsiteX0" fmla="*/ 0 w 10000"/>
              <a:gd name="connsiteY0" fmla="*/ 5909 h 14909"/>
              <a:gd name="connsiteX1" fmla="*/ 2440 w 10000"/>
              <a:gd name="connsiteY1" fmla="*/ 7179 h 14909"/>
              <a:gd name="connsiteX2" fmla="*/ 5701 w 10000"/>
              <a:gd name="connsiteY2" fmla="*/ 3476 h 14909"/>
              <a:gd name="connsiteX3" fmla="*/ 8396 w 10000"/>
              <a:gd name="connsiteY3" fmla="*/ 3693 h 14909"/>
              <a:gd name="connsiteX4" fmla="*/ 10000 w 10000"/>
              <a:gd name="connsiteY4" fmla="*/ 5909 h 14909"/>
              <a:gd name="connsiteX5" fmla="*/ 9881 w 10000"/>
              <a:gd name="connsiteY5" fmla="*/ 35 h 14909"/>
              <a:gd name="connsiteX6" fmla="*/ 7500 w 10000"/>
              <a:gd name="connsiteY6" fmla="*/ 7359 h 14909"/>
              <a:gd name="connsiteX7" fmla="*/ 4537 w 10000"/>
              <a:gd name="connsiteY7" fmla="*/ 11134 h 14909"/>
              <a:gd name="connsiteX8" fmla="*/ 2500 w 10000"/>
              <a:gd name="connsiteY8" fmla="*/ 14909 h 14909"/>
              <a:gd name="connsiteX9" fmla="*/ 0 w 10000"/>
              <a:gd name="connsiteY9" fmla="*/ 13909 h 14909"/>
              <a:gd name="connsiteX10" fmla="*/ 0 w 10000"/>
              <a:gd name="connsiteY10" fmla="*/ 5909 h 14909"/>
              <a:gd name="connsiteX0" fmla="*/ 0 w 10000"/>
              <a:gd name="connsiteY0" fmla="*/ 5909 h 14052"/>
              <a:gd name="connsiteX1" fmla="*/ 2440 w 10000"/>
              <a:gd name="connsiteY1" fmla="*/ 7179 h 14052"/>
              <a:gd name="connsiteX2" fmla="*/ 5701 w 10000"/>
              <a:gd name="connsiteY2" fmla="*/ 3476 h 14052"/>
              <a:gd name="connsiteX3" fmla="*/ 8396 w 10000"/>
              <a:gd name="connsiteY3" fmla="*/ 3693 h 14052"/>
              <a:gd name="connsiteX4" fmla="*/ 10000 w 10000"/>
              <a:gd name="connsiteY4" fmla="*/ 5909 h 14052"/>
              <a:gd name="connsiteX5" fmla="*/ 9881 w 10000"/>
              <a:gd name="connsiteY5" fmla="*/ 35 h 14052"/>
              <a:gd name="connsiteX6" fmla="*/ 7500 w 10000"/>
              <a:gd name="connsiteY6" fmla="*/ 7359 h 14052"/>
              <a:gd name="connsiteX7" fmla="*/ 4537 w 10000"/>
              <a:gd name="connsiteY7" fmla="*/ 11134 h 14052"/>
              <a:gd name="connsiteX8" fmla="*/ 2470 w 10000"/>
              <a:gd name="connsiteY8" fmla="*/ 13244 h 14052"/>
              <a:gd name="connsiteX9" fmla="*/ 0 w 10000"/>
              <a:gd name="connsiteY9" fmla="*/ 13909 h 14052"/>
              <a:gd name="connsiteX10" fmla="*/ 0 w 10000"/>
              <a:gd name="connsiteY10" fmla="*/ 5909 h 14052"/>
              <a:gd name="connsiteX0" fmla="*/ 0 w 10000"/>
              <a:gd name="connsiteY0" fmla="*/ 5909 h 17618"/>
              <a:gd name="connsiteX1" fmla="*/ 2440 w 10000"/>
              <a:gd name="connsiteY1" fmla="*/ 7179 h 17618"/>
              <a:gd name="connsiteX2" fmla="*/ 5701 w 10000"/>
              <a:gd name="connsiteY2" fmla="*/ 3476 h 17618"/>
              <a:gd name="connsiteX3" fmla="*/ 8396 w 10000"/>
              <a:gd name="connsiteY3" fmla="*/ 3693 h 17618"/>
              <a:gd name="connsiteX4" fmla="*/ 10000 w 10000"/>
              <a:gd name="connsiteY4" fmla="*/ 5909 h 17618"/>
              <a:gd name="connsiteX5" fmla="*/ 9881 w 10000"/>
              <a:gd name="connsiteY5" fmla="*/ 35 h 17618"/>
              <a:gd name="connsiteX6" fmla="*/ 7500 w 10000"/>
              <a:gd name="connsiteY6" fmla="*/ 7359 h 17618"/>
              <a:gd name="connsiteX7" fmla="*/ 4537 w 10000"/>
              <a:gd name="connsiteY7" fmla="*/ 11134 h 17618"/>
              <a:gd name="connsiteX8" fmla="*/ 2470 w 10000"/>
              <a:gd name="connsiteY8" fmla="*/ 13244 h 17618"/>
              <a:gd name="connsiteX9" fmla="*/ 0 w 10000"/>
              <a:gd name="connsiteY9" fmla="*/ 17575 h 17618"/>
              <a:gd name="connsiteX10" fmla="*/ 0 w 10000"/>
              <a:gd name="connsiteY10" fmla="*/ 5909 h 17618"/>
              <a:gd name="connsiteX0" fmla="*/ 0 w 10000"/>
              <a:gd name="connsiteY0" fmla="*/ 5909 h 17807"/>
              <a:gd name="connsiteX1" fmla="*/ 2440 w 10000"/>
              <a:gd name="connsiteY1" fmla="*/ 7179 h 17807"/>
              <a:gd name="connsiteX2" fmla="*/ 5701 w 10000"/>
              <a:gd name="connsiteY2" fmla="*/ 3476 h 17807"/>
              <a:gd name="connsiteX3" fmla="*/ 8396 w 10000"/>
              <a:gd name="connsiteY3" fmla="*/ 3693 h 17807"/>
              <a:gd name="connsiteX4" fmla="*/ 10000 w 10000"/>
              <a:gd name="connsiteY4" fmla="*/ 5909 h 17807"/>
              <a:gd name="connsiteX5" fmla="*/ 9881 w 10000"/>
              <a:gd name="connsiteY5" fmla="*/ 35 h 17807"/>
              <a:gd name="connsiteX6" fmla="*/ 7500 w 10000"/>
              <a:gd name="connsiteY6" fmla="*/ 7359 h 17807"/>
              <a:gd name="connsiteX7" fmla="*/ 4537 w 10000"/>
              <a:gd name="connsiteY7" fmla="*/ 11134 h 17807"/>
              <a:gd name="connsiteX8" fmla="*/ 2470 w 10000"/>
              <a:gd name="connsiteY8" fmla="*/ 17521 h 17807"/>
              <a:gd name="connsiteX9" fmla="*/ 0 w 10000"/>
              <a:gd name="connsiteY9" fmla="*/ 17575 h 17807"/>
              <a:gd name="connsiteX10" fmla="*/ 0 w 10000"/>
              <a:gd name="connsiteY10" fmla="*/ 5909 h 17807"/>
              <a:gd name="connsiteX0" fmla="*/ 0 w 10000"/>
              <a:gd name="connsiteY0" fmla="*/ 5913 h 17811"/>
              <a:gd name="connsiteX1" fmla="*/ 2440 w 10000"/>
              <a:gd name="connsiteY1" fmla="*/ 7183 h 17811"/>
              <a:gd name="connsiteX2" fmla="*/ 5701 w 10000"/>
              <a:gd name="connsiteY2" fmla="*/ 3480 h 17811"/>
              <a:gd name="connsiteX3" fmla="*/ 8396 w 10000"/>
              <a:gd name="connsiteY3" fmla="*/ 3697 h 17811"/>
              <a:gd name="connsiteX4" fmla="*/ 10000 w 10000"/>
              <a:gd name="connsiteY4" fmla="*/ 5913 h 17811"/>
              <a:gd name="connsiteX5" fmla="*/ 9881 w 10000"/>
              <a:gd name="connsiteY5" fmla="*/ 39 h 17811"/>
              <a:gd name="connsiteX6" fmla="*/ 7500 w 10000"/>
              <a:gd name="connsiteY6" fmla="*/ 7363 h 17811"/>
              <a:gd name="connsiteX7" fmla="*/ 4522 w 10000"/>
              <a:gd name="connsiteY7" fmla="*/ 14804 h 17811"/>
              <a:gd name="connsiteX8" fmla="*/ 2470 w 10000"/>
              <a:gd name="connsiteY8" fmla="*/ 17525 h 17811"/>
              <a:gd name="connsiteX9" fmla="*/ 0 w 10000"/>
              <a:gd name="connsiteY9" fmla="*/ 17579 h 17811"/>
              <a:gd name="connsiteX10" fmla="*/ 0 w 10000"/>
              <a:gd name="connsiteY10" fmla="*/ 5913 h 17811"/>
              <a:gd name="connsiteX0" fmla="*/ 0 w 10000"/>
              <a:gd name="connsiteY0" fmla="*/ 5907 h 17805"/>
              <a:gd name="connsiteX1" fmla="*/ 2440 w 10000"/>
              <a:gd name="connsiteY1" fmla="*/ 7177 h 17805"/>
              <a:gd name="connsiteX2" fmla="*/ 5701 w 10000"/>
              <a:gd name="connsiteY2" fmla="*/ 3474 h 17805"/>
              <a:gd name="connsiteX3" fmla="*/ 8396 w 10000"/>
              <a:gd name="connsiteY3" fmla="*/ 3691 h 17805"/>
              <a:gd name="connsiteX4" fmla="*/ 10000 w 10000"/>
              <a:gd name="connsiteY4" fmla="*/ 5907 h 17805"/>
              <a:gd name="connsiteX5" fmla="*/ 9881 w 10000"/>
              <a:gd name="connsiteY5" fmla="*/ 33 h 17805"/>
              <a:gd name="connsiteX6" fmla="*/ 7500 w 10000"/>
              <a:gd name="connsiteY6" fmla="*/ 8579 h 17805"/>
              <a:gd name="connsiteX7" fmla="*/ 4522 w 10000"/>
              <a:gd name="connsiteY7" fmla="*/ 14798 h 17805"/>
              <a:gd name="connsiteX8" fmla="*/ 2470 w 10000"/>
              <a:gd name="connsiteY8" fmla="*/ 17519 h 17805"/>
              <a:gd name="connsiteX9" fmla="*/ 0 w 10000"/>
              <a:gd name="connsiteY9" fmla="*/ 17573 h 17805"/>
              <a:gd name="connsiteX10" fmla="*/ 0 w 10000"/>
              <a:gd name="connsiteY10" fmla="*/ 5907 h 1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7805">
                <a:moveTo>
                  <a:pt x="0" y="5907"/>
                </a:moveTo>
                <a:cubicBezTo>
                  <a:pt x="0" y="6459"/>
                  <a:pt x="1490" y="7583"/>
                  <a:pt x="2440" y="7177"/>
                </a:cubicBezTo>
                <a:cubicBezTo>
                  <a:pt x="3390" y="6772"/>
                  <a:pt x="4708" y="4055"/>
                  <a:pt x="5701" y="3474"/>
                </a:cubicBezTo>
                <a:cubicBezTo>
                  <a:pt x="6694" y="2893"/>
                  <a:pt x="7680" y="3286"/>
                  <a:pt x="8396" y="3691"/>
                </a:cubicBezTo>
                <a:cubicBezTo>
                  <a:pt x="9112" y="4096"/>
                  <a:pt x="10000" y="5355"/>
                  <a:pt x="10000" y="5907"/>
                </a:cubicBezTo>
                <a:cubicBezTo>
                  <a:pt x="9955" y="3949"/>
                  <a:pt x="9926" y="1991"/>
                  <a:pt x="9881" y="33"/>
                </a:cubicBezTo>
                <a:cubicBezTo>
                  <a:pt x="9881" y="-519"/>
                  <a:pt x="8393" y="6118"/>
                  <a:pt x="7500" y="8579"/>
                </a:cubicBezTo>
                <a:cubicBezTo>
                  <a:pt x="6607" y="11040"/>
                  <a:pt x="5360" y="13308"/>
                  <a:pt x="4522" y="14798"/>
                </a:cubicBezTo>
                <a:cubicBezTo>
                  <a:pt x="3684" y="16288"/>
                  <a:pt x="3851" y="17519"/>
                  <a:pt x="2470" y="17519"/>
                </a:cubicBezTo>
                <a:cubicBezTo>
                  <a:pt x="1089" y="17519"/>
                  <a:pt x="0" y="18125"/>
                  <a:pt x="0" y="17573"/>
                </a:cubicBezTo>
                <a:lnTo>
                  <a:pt x="0" y="5907"/>
                </a:lnTo>
                <a:close/>
              </a:path>
            </a:pathLst>
          </a:cu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grpSp>
        <p:nvGrpSpPr>
          <p:cNvPr id="9" name="Group 8"/>
          <p:cNvGrpSpPr/>
          <p:nvPr/>
        </p:nvGrpSpPr>
        <p:grpSpPr>
          <a:xfrm>
            <a:off x="7405353" y="5294232"/>
            <a:ext cx="1521137" cy="1383463"/>
            <a:chOff x="7405353" y="5294232"/>
            <a:chExt cx="1521137" cy="1383463"/>
          </a:xfrm>
        </p:grpSpPr>
        <p:pic>
          <p:nvPicPr>
            <p:cNvPr id="10" name="Picture 9" descr="Resultado de imagen para construccion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05353" y="5294232"/>
              <a:ext cx="1521137" cy="13834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http://www.impac.com.mx/_img/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30316" y="5398176"/>
              <a:ext cx="240331" cy="228977"/>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p:cNvSpPr txBox="1"/>
          <p:nvPr/>
        </p:nvSpPr>
        <p:spPr>
          <a:xfrm>
            <a:off x="215175" y="2663591"/>
            <a:ext cx="7591630" cy="338554"/>
          </a:xfrm>
          <a:prstGeom prst="rect">
            <a:avLst/>
          </a:prstGeom>
          <a:noFill/>
        </p:spPr>
        <p:txBody>
          <a:bodyPr wrap="none" rtlCol="0">
            <a:spAutoFit/>
          </a:bodyPr>
          <a:lstStyle/>
          <a:p>
            <a:r>
              <a:rPr lang="es-MX" sz="1600" dirty="0" smtClean="0"/>
              <a:t>Este producto es térmico, no significa que sea frio, conserva la temperatura en el interior.</a:t>
            </a:r>
            <a:endParaRPr lang="es-MX" sz="1600" dirty="0"/>
          </a:p>
        </p:txBody>
      </p:sp>
      <p:sp>
        <p:nvSpPr>
          <p:cNvPr id="13" name="TextBox 12"/>
          <p:cNvSpPr txBox="1"/>
          <p:nvPr/>
        </p:nvSpPr>
        <p:spPr>
          <a:xfrm>
            <a:off x="215174" y="6003683"/>
            <a:ext cx="6816225" cy="338554"/>
          </a:xfrm>
          <a:prstGeom prst="rect">
            <a:avLst/>
          </a:prstGeom>
          <a:noFill/>
        </p:spPr>
        <p:txBody>
          <a:bodyPr wrap="none" rtlCol="0">
            <a:spAutoFit/>
          </a:bodyPr>
          <a:lstStyle/>
          <a:p>
            <a:r>
              <a:rPr lang="es-MX" sz="1600" dirty="0" smtClean="0"/>
              <a:t>Para reparaciones de junta fría o uniones entre casas, utilizar rollo prefabricado.</a:t>
            </a:r>
            <a:endParaRPr lang="es-MX" sz="1600" dirty="0"/>
          </a:p>
        </p:txBody>
      </p:sp>
    </p:spTree>
    <p:extLst>
      <p:ext uri="{BB962C8B-B14F-4D97-AF65-F5344CB8AC3E}">
        <p14:creationId xmlns:p14="http://schemas.microsoft.com/office/powerpoint/2010/main" val="629428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Resultado de imagen para fachada cemento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3594" y="650288"/>
            <a:ext cx="2385812" cy="14415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3339473" y="650288"/>
            <a:ext cx="2365867" cy="1441556"/>
          </a:xfrm>
          <a:prstGeom prst="rect">
            <a:avLst/>
          </a:prstGeom>
        </p:spPr>
      </p:pic>
      <p:pic>
        <p:nvPicPr>
          <p:cNvPr id="4" name="Picture 14" descr="IMPAC® Cle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667" y="306396"/>
            <a:ext cx="2636552" cy="21293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ositive_negative_side_waterproofing_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2273" y="2913594"/>
            <a:ext cx="3415350" cy="19285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PAC® WR-5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2878" y="3053090"/>
            <a:ext cx="2438341" cy="19696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sultado de imagen para concreto"/>
          <p:cNvPicPr>
            <a:picLocks noChangeAspect="1" noChangeArrowheads="1"/>
          </p:cNvPicPr>
          <p:nvPr/>
        </p:nvPicPr>
        <p:blipFill rotWithShape="1">
          <a:blip r:embed="rId7">
            <a:extLst>
              <a:ext uri="{28A0092B-C50C-407E-A947-70E740481C1C}">
                <a14:useLocalDpi xmlns:a14="http://schemas.microsoft.com/office/drawing/2010/main" val="0"/>
              </a:ext>
            </a:extLst>
          </a:blip>
          <a:srcRect t="78612" b="-1"/>
          <a:stretch/>
        </p:blipFill>
        <p:spPr bwMode="auto">
          <a:xfrm>
            <a:off x="0" y="6356809"/>
            <a:ext cx="9144000" cy="489346"/>
          </a:xfrm>
          <a:prstGeom prst="rect">
            <a:avLst/>
          </a:prstGeom>
          <a:noFill/>
          <a:extLst>
            <a:ext uri="{909E8E84-426E-40DD-AFC4-6F175D3DCCD1}">
              <a14:hiddenFill xmlns:a14="http://schemas.microsoft.com/office/drawing/2010/main">
                <a:solidFill>
                  <a:srgbClr val="FFFFFF"/>
                </a:solidFill>
              </a14:hiddenFill>
            </a:ext>
          </a:extLst>
        </p:spPr>
      </p:pic>
      <p:sp>
        <p:nvSpPr>
          <p:cNvPr id="8" name="Flowchart: Punched Tape 5"/>
          <p:cNvSpPr/>
          <p:nvPr/>
        </p:nvSpPr>
        <p:spPr>
          <a:xfrm>
            <a:off x="0" y="6199904"/>
            <a:ext cx="9144000" cy="397733"/>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2548 h 11548"/>
              <a:gd name="connsiteX1" fmla="*/ 2500 w 10000"/>
              <a:gd name="connsiteY1" fmla="*/ 3548 h 11548"/>
              <a:gd name="connsiteX2" fmla="*/ 5701 w 10000"/>
              <a:gd name="connsiteY2" fmla="*/ 115 h 11548"/>
              <a:gd name="connsiteX3" fmla="*/ 7500 w 10000"/>
              <a:gd name="connsiteY3" fmla="*/ 1548 h 11548"/>
              <a:gd name="connsiteX4" fmla="*/ 10000 w 10000"/>
              <a:gd name="connsiteY4" fmla="*/ 2548 h 11548"/>
              <a:gd name="connsiteX5" fmla="*/ 10000 w 10000"/>
              <a:gd name="connsiteY5" fmla="*/ 10548 h 11548"/>
              <a:gd name="connsiteX6" fmla="*/ 7500 w 10000"/>
              <a:gd name="connsiteY6" fmla="*/ 9548 h 11548"/>
              <a:gd name="connsiteX7" fmla="*/ 5000 w 10000"/>
              <a:gd name="connsiteY7" fmla="*/ 10548 h 11548"/>
              <a:gd name="connsiteX8" fmla="*/ 2500 w 10000"/>
              <a:gd name="connsiteY8" fmla="*/ 11548 h 11548"/>
              <a:gd name="connsiteX9" fmla="*/ 0 w 10000"/>
              <a:gd name="connsiteY9" fmla="*/ 10548 h 11548"/>
              <a:gd name="connsiteX10" fmla="*/ 0 w 10000"/>
              <a:gd name="connsiteY10" fmla="*/ 2548 h 11548"/>
              <a:gd name="connsiteX0" fmla="*/ 0 w 10000"/>
              <a:gd name="connsiteY0" fmla="*/ 2706 h 11706"/>
              <a:gd name="connsiteX1" fmla="*/ 2500 w 10000"/>
              <a:gd name="connsiteY1" fmla="*/ 3706 h 11706"/>
              <a:gd name="connsiteX2" fmla="*/ 5701 w 10000"/>
              <a:gd name="connsiteY2" fmla="*/ 273 h 11706"/>
              <a:gd name="connsiteX3" fmla="*/ 8396 w 10000"/>
              <a:gd name="connsiteY3" fmla="*/ 490 h 11706"/>
              <a:gd name="connsiteX4" fmla="*/ 10000 w 10000"/>
              <a:gd name="connsiteY4" fmla="*/ 2706 h 11706"/>
              <a:gd name="connsiteX5" fmla="*/ 10000 w 10000"/>
              <a:gd name="connsiteY5" fmla="*/ 10706 h 11706"/>
              <a:gd name="connsiteX6" fmla="*/ 7500 w 10000"/>
              <a:gd name="connsiteY6" fmla="*/ 9706 h 11706"/>
              <a:gd name="connsiteX7" fmla="*/ 5000 w 10000"/>
              <a:gd name="connsiteY7" fmla="*/ 10706 h 11706"/>
              <a:gd name="connsiteX8" fmla="*/ 2500 w 10000"/>
              <a:gd name="connsiteY8" fmla="*/ 11706 h 11706"/>
              <a:gd name="connsiteX9" fmla="*/ 0 w 10000"/>
              <a:gd name="connsiteY9" fmla="*/ 10706 h 11706"/>
              <a:gd name="connsiteX10" fmla="*/ 0 w 10000"/>
              <a:gd name="connsiteY10" fmla="*/ 2706 h 11706"/>
              <a:gd name="connsiteX0" fmla="*/ 0 w 10000"/>
              <a:gd name="connsiteY0" fmla="*/ 2726 h 11726"/>
              <a:gd name="connsiteX1" fmla="*/ 2440 w 10000"/>
              <a:gd name="connsiteY1" fmla="*/ 3996 h 11726"/>
              <a:gd name="connsiteX2" fmla="*/ 5701 w 10000"/>
              <a:gd name="connsiteY2" fmla="*/ 293 h 11726"/>
              <a:gd name="connsiteX3" fmla="*/ 8396 w 10000"/>
              <a:gd name="connsiteY3" fmla="*/ 510 h 11726"/>
              <a:gd name="connsiteX4" fmla="*/ 10000 w 10000"/>
              <a:gd name="connsiteY4" fmla="*/ 2726 h 11726"/>
              <a:gd name="connsiteX5" fmla="*/ 10000 w 10000"/>
              <a:gd name="connsiteY5" fmla="*/ 10726 h 11726"/>
              <a:gd name="connsiteX6" fmla="*/ 7500 w 10000"/>
              <a:gd name="connsiteY6" fmla="*/ 9726 h 11726"/>
              <a:gd name="connsiteX7" fmla="*/ 5000 w 10000"/>
              <a:gd name="connsiteY7" fmla="*/ 10726 h 11726"/>
              <a:gd name="connsiteX8" fmla="*/ 2500 w 10000"/>
              <a:gd name="connsiteY8" fmla="*/ 11726 h 11726"/>
              <a:gd name="connsiteX9" fmla="*/ 0 w 10000"/>
              <a:gd name="connsiteY9" fmla="*/ 10726 h 11726"/>
              <a:gd name="connsiteX10" fmla="*/ 0 w 10000"/>
              <a:gd name="connsiteY10" fmla="*/ 2726 h 11726"/>
              <a:gd name="connsiteX0" fmla="*/ 0 w 10000"/>
              <a:gd name="connsiteY0" fmla="*/ 2726 h 11726"/>
              <a:gd name="connsiteX1" fmla="*/ 2440 w 10000"/>
              <a:gd name="connsiteY1" fmla="*/ 3996 h 11726"/>
              <a:gd name="connsiteX2" fmla="*/ 5701 w 10000"/>
              <a:gd name="connsiteY2" fmla="*/ 293 h 11726"/>
              <a:gd name="connsiteX3" fmla="*/ 8396 w 10000"/>
              <a:gd name="connsiteY3" fmla="*/ 510 h 11726"/>
              <a:gd name="connsiteX4" fmla="*/ 10000 w 10000"/>
              <a:gd name="connsiteY4" fmla="*/ 2726 h 11726"/>
              <a:gd name="connsiteX5" fmla="*/ 10000 w 10000"/>
              <a:gd name="connsiteY5" fmla="*/ 10726 h 11726"/>
              <a:gd name="connsiteX6" fmla="*/ 7500 w 10000"/>
              <a:gd name="connsiteY6" fmla="*/ 9726 h 11726"/>
              <a:gd name="connsiteX7" fmla="*/ 4537 w 10000"/>
              <a:gd name="connsiteY7" fmla="*/ 7951 h 11726"/>
              <a:gd name="connsiteX8" fmla="*/ 2500 w 10000"/>
              <a:gd name="connsiteY8" fmla="*/ 11726 h 11726"/>
              <a:gd name="connsiteX9" fmla="*/ 0 w 10000"/>
              <a:gd name="connsiteY9" fmla="*/ 10726 h 11726"/>
              <a:gd name="connsiteX10" fmla="*/ 0 w 10000"/>
              <a:gd name="connsiteY10" fmla="*/ 2726 h 11726"/>
              <a:gd name="connsiteX0" fmla="*/ 0 w 10000"/>
              <a:gd name="connsiteY0" fmla="*/ 2726 h 11726"/>
              <a:gd name="connsiteX1" fmla="*/ 2440 w 10000"/>
              <a:gd name="connsiteY1" fmla="*/ 3996 h 11726"/>
              <a:gd name="connsiteX2" fmla="*/ 5701 w 10000"/>
              <a:gd name="connsiteY2" fmla="*/ 293 h 11726"/>
              <a:gd name="connsiteX3" fmla="*/ 8396 w 10000"/>
              <a:gd name="connsiteY3" fmla="*/ 510 h 11726"/>
              <a:gd name="connsiteX4" fmla="*/ 10000 w 10000"/>
              <a:gd name="connsiteY4" fmla="*/ 2726 h 11726"/>
              <a:gd name="connsiteX5" fmla="*/ 10000 w 10000"/>
              <a:gd name="connsiteY5" fmla="*/ 10726 h 11726"/>
              <a:gd name="connsiteX6" fmla="*/ 7500 w 10000"/>
              <a:gd name="connsiteY6" fmla="*/ 4176 h 11726"/>
              <a:gd name="connsiteX7" fmla="*/ 4537 w 10000"/>
              <a:gd name="connsiteY7" fmla="*/ 7951 h 11726"/>
              <a:gd name="connsiteX8" fmla="*/ 2500 w 10000"/>
              <a:gd name="connsiteY8" fmla="*/ 11726 h 11726"/>
              <a:gd name="connsiteX9" fmla="*/ 0 w 10000"/>
              <a:gd name="connsiteY9" fmla="*/ 10726 h 11726"/>
              <a:gd name="connsiteX10" fmla="*/ 0 w 10000"/>
              <a:gd name="connsiteY10" fmla="*/ 2726 h 11726"/>
              <a:gd name="connsiteX0" fmla="*/ 0 w 10000"/>
              <a:gd name="connsiteY0" fmla="*/ 5909 h 14909"/>
              <a:gd name="connsiteX1" fmla="*/ 2440 w 10000"/>
              <a:gd name="connsiteY1" fmla="*/ 7179 h 14909"/>
              <a:gd name="connsiteX2" fmla="*/ 5701 w 10000"/>
              <a:gd name="connsiteY2" fmla="*/ 3476 h 14909"/>
              <a:gd name="connsiteX3" fmla="*/ 8396 w 10000"/>
              <a:gd name="connsiteY3" fmla="*/ 3693 h 14909"/>
              <a:gd name="connsiteX4" fmla="*/ 10000 w 10000"/>
              <a:gd name="connsiteY4" fmla="*/ 5909 h 14909"/>
              <a:gd name="connsiteX5" fmla="*/ 9866 w 10000"/>
              <a:gd name="connsiteY5" fmla="*/ 35 h 14909"/>
              <a:gd name="connsiteX6" fmla="*/ 7500 w 10000"/>
              <a:gd name="connsiteY6" fmla="*/ 7359 h 14909"/>
              <a:gd name="connsiteX7" fmla="*/ 4537 w 10000"/>
              <a:gd name="connsiteY7" fmla="*/ 11134 h 14909"/>
              <a:gd name="connsiteX8" fmla="*/ 2500 w 10000"/>
              <a:gd name="connsiteY8" fmla="*/ 14909 h 14909"/>
              <a:gd name="connsiteX9" fmla="*/ 0 w 10000"/>
              <a:gd name="connsiteY9" fmla="*/ 13909 h 14909"/>
              <a:gd name="connsiteX10" fmla="*/ 0 w 10000"/>
              <a:gd name="connsiteY10" fmla="*/ 5909 h 14909"/>
              <a:gd name="connsiteX0" fmla="*/ 0 w 10000"/>
              <a:gd name="connsiteY0" fmla="*/ 5909 h 14909"/>
              <a:gd name="connsiteX1" fmla="*/ 2440 w 10000"/>
              <a:gd name="connsiteY1" fmla="*/ 7179 h 14909"/>
              <a:gd name="connsiteX2" fmla="*/ 5701 w 10000"/>
              <a:gd name="connsiteY2" fmla="*/ 3476 h 14909"/>
              <a:gd name="connsiteX3" fmla="*/ 8396 w 10000"/>
              <a:gd name="connsiteY3" fmla="*/ 3693 h 14909"/>
              <a:gd name="connsiteX4" fmla="*/ 10000 w 10000"/>
              <a:gd name="connsiteY4" fmla="*/ 5909 h 14909"/>
              <a:gd name="connsiteX5" fmla="*/ 9881 w 10000"/>
              <a:gd name="connsiteY5" fmla="*/ 35 h 14909"/>
              <a:gd name="connsiteX6" fmla="*/ 7500 w 10000"/>
              <a:gd name="connsiteY6" fmla="*/ 7359 h 14909"/>
              <a:gd name="connsiteX7" fmla="*/ 4537 w 10000"/>
              <a:gd name="connsiteY7" fmla="*/ 11134 h 14909"/>
              <a:gd name="connsiteX8" fmla="*/ 2500 w 10000"/>
              <a:gd name="connsiteY8" fmla="*/ 14909 h 14909"/>
              <a:gd name="connsiteX9" fmla="*/ 0 w 10000"/>
              <a:gd name="connsiteY9" fmla="*/ 13909 h 14909"/>
              <a:gd name="connsiteX10" fmla="*/ 0 w 10000"/>
              <a:gd name="connsiteY10" fmla="*/ 5909 h 14909"/>
              <a:gd name="connsiteX0" fmla="*/ 0 w 10000"/>
              <a:gd name="connsiteY0" fmla="*/ 5909 h 14052"/>
              <a:gd name="connsiteX1" fmla="*/ 2440 w 10000"/>
              <a:gd name="connsiteY1" fmla="*/ 7179 h 14052"/>
              <a:gd name="connsiteX2" fmla="*/ 5701 w 10000"/>
              <a:gd name="connsiteY2" fmla="*/ 3476 h 14052"/>
              <a:gd name="connsiteX3" fmla="*/ 8396 w 10000"/>
              <a:gd name="connsiteY3" fmla="*/ 3693 h 14052"/>
              <a:gd name="connsiteX4" fmla="*/ 10000 w 10000"/>
              <a:gd name="connsiteY4" fmla="*/ 5909 h 14052"/>
              <a:gd name="connsiteX5" fmla="*/ 9881 w 10000"/>
              <a:gd name="connsiteY5" fmla="*/ 35 h 14052"/>
              <a:gd name="connsiteX6" fmla="*/ 7500 w 10000"/>
              <a:gd name="connsiteY6" fmla="*/ 7359 h 14052"/>
              <a:gd name="connsiteX7" fmla="*/ 4537 w 10000"/>
              <a:gd name="connsiteY7" fmla="*/ 11134 h 14052"/>
              <a:gd name="connsiteX8" fmla="*/ 2470 w 10000"/>
              <a:gd name="connsiteY8" fmla="*/ 13244 h 14052"/>
              <a:gd name="connsiteX9" fmla="*/ 0 w 10000"/>
              <a:gd name="connsiteY9" fmla="*/ 13909 h 14052"/>
              <a:gd name="connsiteX10" fmla="*/ 0 w 10000"/>
              <a:gd name="connsiteY10" fmla="*/ 5909 h 14052"/>
              <a:gd name="connsiteX0" fmla="*/ 0 w 10000"/>
              <a:gd name="connsiteY0" fmla="*/ 5909 h 17618"/>
              <a:gd name="connsiteX1" fmla="*/ 2440 w 10000"/>
              <a:gd name="connsiteY1" fmla="*/ 7179 h 17618"/>
              <a:gd name="connsiteX2" fmla="*/ 5701 w 10000"/>
              <a:gd name="connsiteY2" fmla="*/ 3476 h 17618"/>
              <a:gd name="connsiteX3" fmla="*/ 8396 w 10000"/>
              <a:gd name="connsiteY3" fmla="*/ 3693 h 17618"/>
              <a:gd name="connsiteX4" fmla="*/ 10000 w 10000"/>
              <a:gd name="connsiteY4" fmla="*/ 5909 h 17618"/>
              <a:gd name="connsiteX5" fmla="*/ 9881 w 10000"/>
              <a:gd name="connsiteY5" fmla="*/ 35 h 17618"/>
              <a:gd name="connsiteX6" fmla="*/ 7500 w 10000"/>
              <a:gd name="connsiteY6" fmla="*/ 7359 h 17618"/>
              <a:gd name="connsiteX7" fmla="*/ 4537 w 10000"/>
              <a:gd name="connsiteY7" fmla="*/ 11134 h 17618"/>
              <a:gd name="connsiteX8" fmla="*/ 2470 w 10000"/>
              <a:gd name="connsiteY8" fmla="*/ 13244 h 17618"/>
              <a:gd name="connsiteX9" fmla="*/ 0 w 10000"/>
              <a:gd name="connsiteY9" fmla="*/ 17575 h 17618"/>
              <a:gd name="connsiteX10" fmla="*/ 0 w 10000"/>
              <a:gd name="connsiteY10" fmla="*/ 5909 h 17618"/>
              <a:gd name="connsiteX0" fmla="*/ 0 w 10000"/>
              <a:gd name="connsiteY0" fmla="*/ 5909 h 17807"/>
              <a:gd name="connsiteX1" fmla="*/ 2440 w 10000"/>
              <a:gd name="connsiteY1" fmla="*/ 7179 h 17807"/>
              <a:gd name="connsiteX2" fmla="*/ 5701 w 10000"/>
              <a:gd name="connsiteY2" fmla="*/ 3476 h 17807"/>
              <a:gd name="connsiteX3" fmla="*/ 8396 w 10000"/>
              <a:gd name="connsiteY3" fmla="*/ 3693 h 17807"/>
              <a:gd name="connsiteX4" fmla="*/ 10000 w 10000"/>
              <a:gd name="connsiteY4" fmla="*/ 5909 h 17807"/>
              <a:gd name="connsiteX5" fmla="*/ 9881 w 10000"/>
              <a:gd name="connsiteY5" fmla="*/ 35 h 17807"/>
              <a:gd name="connsiteX6" fmla="*/ 7500 w 10000"/>
              <a:gd name="connsiteY6" fmla="*/ 7359 h 17807"/>
              <a:gd name="connsiteX7" fmla="*/ 4537 w 10000"/>
              <a:gd name="connsiteY7" fmla="*/ 11134 h 17807"/>
              <a:gd name="connsiteX8" fmla="*/ 2470 w 10000"/>
              <a:gd name="connsiteY8" fmla="*/ 17521 h 17807"/>
              <a:gd name="connsiteX9" fmla="*/ 0 w 10000"/>
              <a:gd name="connsiteY9" fmla="*/ 17575 h 17807"/>
              <a:gd name="connsiteX10" fmla="*/ 0 w 10000"/>
              <a:gd name="connsiteY10" fmla="*/ 5909 h 17807"/>
              <a:gd name="connsiteX0" fmla="*/ 0 w 10000"/>
              <a:gd name="connsiteY0" fmla="*/ 5913 h 17811"/>
              <a:gd name="connsiteX1" fmla="*/ 2440 w 10000"/>
              <a:gd name="connsiteY1" fmla="*/ 7183 h 17811"/>
              <a:gd name="connsiteX2" fmla="*/ 5701 w 10000"/>
              <a:gd name="connsiteY2" fmla="*/ 3480 h 17811"/>
              <a:gd name="connsiteX3" fmla="*/ 8396 w 10000"/>
              <a:gd name="connsiteY3" fmla="*/ 3697 h 17811"/>
              <a:gd name="connsiteX4" fmla="*/ 10000 w 10000"/>
              <a:gd name="connsiteY4" fmla="*/ 5913 h 17811"/>
              <a:gd name="connsiteX5" fmla="*/ 9881 w 10000"/>
              <a:gd name="connsiteY5" fmla="*/ 39 h 17811"/>
              <a:gd name="connsiteX6" fmla="*/ 7500 w 10000"/>
              <a:gd name="connsiteY6" fmla="*/ 7363 h 17811"/>
              <a:gd name="connsiteX7" fmla="*/ 4522 w 10000"/>
              <a:gd name="connsiteY7" fmla="*/ 14804 h 17811"/>
              <a:gd name="connsiteX8" fmla="*/ 2470 w 10000"/>
              <a:gd name="connsiteY8" fmla="*/ 17525 h 17811"/>
              <a:gd name="connsiteX9" fmla="*/ 0 w 10000"/>
              <a:gd name="connsiteY9" fmla="*/ 17579 h 17811"/>
              <a:gd name="connsiteX10" fmla="*/ 0 w 10000"/>
              <a:gd name="connsiteY10" fmla="*/ 5913 h 17811"/>
              <a:gd name="connsiteX0" fmla="*/ 0 w 10000"/>
              <a:gd name="connsiteY0" fmla="*/ 5907 h 17805"/>
              <a:gd name="connsiteX1" fmla="*/ 2440 w 10000"/>
              <a:gd name="connsiteY1" fmla="*/ 7177 h 17805"/>
              <a:gd name="connsiteX2" fmla="*/ 5701 w 10000"/>
              <a:gd name="connsiteY2" fmla="*/ 3474 h 17805"/>
              <a:gd name="connsiteX3" fmla="*/ 8396 w 10000"/>
              <a:gd name="connsiteY3" fmla="*/ 3691 h 17805"/>
              <a:gd name="connsiteX4" fmla="*/ 10000 w 10000"/>
              <a:gd name="connsiteY4" fmla="*/ 5907 h 17805"/>
              <a:gd name="connsiteX5" fmla="*/ 9881 w 10000"/>
              <a:gd name="connsiteY5" fmla="*/ 33 h 17805"/>
              <a:gd name="connsiteX6" fmla="*/ 7500 w 10000"/>
              <a:gd name="connsiteY6" fmla="*/ 8579 h 17805"/>
              <a:gd name="connsiteX7" fmla="*/ 4522 w 10000"/>
              <a:gd name="connsiteY7" fmla="*/ 14798 h 17805"/>
              <a:gd name="connsiteX8" fmla="*/ 2470 w 10000"/>
              <a:gd name="connsiteY8" fmla="*/ 17519 h 17805"/>
              <a:gd name="connsiteX9" fmla="*/ 0 w 10000"/>
              <a:gd name="connsiteY9" fmla="*/ 17573 h 17805"/>
              <a:gd name="connsiteX10" fmla="*/ 0 w 10000"/>
              <a:gd name="connsiteY10" fmla="*/ 5907 h 1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7805">
                <a:moveTo>
                  <a:pt x="0" y="5907"/>
                </a:moveTo>
                <a:cubicBezTo>
                  <a:pt x="0" y="6459"/>
                  <a:pt x="1490" y="7583"/>
                  <a:pt x="2440" y="7177"/>
                </a:cubicBezTo>
                <a:cubicBezTo>
                  <a:pt x="3390" y="6772"/>
                  <a:pt x="4708" y="4055"/>
                  <a:pt x="5701" y="3474"/>
                </a:cubicBezTo>
                <a:cubicBezTo>
                  <a:pt x="6694" y="2893"/>
                  <a:pt x="7680" y="3286"/>
                  <a:pt x="8396" y="3691"/>
                </a:cubicBezTo>
                <a:cubicBezTo>
                  <a:pt x="9112" y="4096"/>
                  <a:pt x="10000" y="5355"/>
                  <a:pt x="10000" y="5907"/>
                </a:cubicBezTo>
                <a:cubicBezTo>
                  <a:pt x="9955" y="3949"/>
                  <a:pt x="9926" y="1991"/>
                  <a:pt x="9881" y="33"/>
                </a:cubicBezTo>
                <a:cubicBezTo>
                  <a:pt x="9881" y="-519"/>
                  <a:pt x="8393" y="6118"/>
                  <a:pt x="7500" y="8579"/>
                </a:cubicBezTo>
                <a:cubicBezTo>
                  <a:pt x="6607" y="11040"/>
                  <a:pt x="5360" y="13308"/>
                  <a:pt x="4522" y="14798"/>
                </a:cubicBezTo>
                <a:cubicBezTo>
                  <a:pt x="3684" y="16288"/>
                  <a:pt x="3851" y="17519"/>
                  <a:pt x="2470" y="17519"/>
                </a:cubicBezTo>
                <a:cubicBezTo>
                  <a:pt x="1089" y="17519"/>
                  <a:pt x="0" y="18125"/>
                  <a:pt x="0" y="17573"/>
                </a:cubicBezTo>
                <a:lnTo>
                  <a:pt x="0" y="5907"/>
                </a:lnTo>
                <a:close/>
              </a:path>
            </a:pathLst>
          </a:cu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grpSp>
        <p:nvGrpSpPr>
          <p:cNvPr id="9" name="Group 8"/>
          <p:cNvGrpSpPr/>
          <p:nvPr/>
        </p:nvGrpSpPr>
        <p:grpSpPr>
          <a:xfrm>
            <a:off x="7405353" y="5294232"/>
            <a:ext cx="1521137" cy="1383463"/>
            <a:chOff x="7405353" y="5294232"/>
            <a:chExt cx="1521137" cy="1383463"/>
          </a:xfrm>
        </p:grpSpPr>
        <p:pic>
          <p:nvPicPr>
            <p:cNvPr id="10" name="Picture 9" descr="Resultado de imagen para construccion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05353" y="5294232"/>
              <a:ext cx="1521137" cy="13834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http://www.impac.com.mx/_img/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30316" y="5398176"/>
              <a:ext cx="240331" cy="228977"/>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p:cNvSpPr txBox="1"/>
          <p:nvPr/>
        </p:nvSpPr>
        <p:spPr>
          <a:xfrm>
            <a:off x="257616" y="2495749"/>
            <a:ext cx="7218323" cy="369332"/>
          </a:xfrm>
          <a:prstGeom prst="rect">
            <a:avLst/>
          </a:prstGeom>
          <a:noFill/>
        </p:spPr>
        <p:txBody>
          <a:bodyPr wrap="none" rtlCol="0">
            <a:spAutoFit/>
          </a:bodyPr>
          <a:lstStyle/>
          <a:p>
            <a:r>
              <a:rPr lang="es-MX" dirty="0" smtClean="0"/>
              <a:t>Para prevenir la humedad y salitre en canteras, ladrillos, figuras de yeso etc.</a:t>
            </a:r>
            <a:endParaRPr lang="es-MX" dirty="0"/>
          </a:p>
        </p:txBody>
      </p:sp>
      <p:sp>
        <p:nvSpPr>
          <p:cNvPr id="13" name="TextBox 12"/>
          <p:cNvSpPr txBox="1"/>
          <p:nvPr/>
        </p:nvSpPr>
        <p:spPr>
          <a:xfrm>
            <a:off x="394667" y="5391496"/>
            <a:ext cx="6035178" cy="646331"/>
          </a:xfrm>
          <a:prstGeom prst="rect">
            <a:avLst/>
          </a:prstGeom>
          <a:noFill/>
        </p:spPr>
        <p:txBody>
          <a:bodyPr wrap="none" rtlCol="0">
            <a:spAutoFit/>
          </a:bodyPr>
          <a:lstStyle/>
          <a:p>
            <a:r>
              <a:rPr lang="es-MX" dirty="0" smtClean="0"/>
              <a:t>Ideal para construcciones con constante contacto con el agua, </a:t>
            </a:r>
          </a:p>
          <a:p>
            <a:r>
              <a:rPr lang="es-MX" dirty="0" smtClean="0"/>
              <a:t>soporta presión positiva y negativa del agua.</a:t>
            </a:r>
            <a:endParaRPr lang="es-MX" dirty="0"/>
          </a:p>
        </p:txBody>
      </p:sp>
    </p:spTree>
    <p:extLst>
      <p:ext uri="{BB962C8B-B14F-4D97-AF65-F5344CB8AC3E}">
        <p14:creationId xmlns:p14="http://schemas.microsoft.com/office/powerpoint/2010/main" val="3437084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Resultado de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7200" y="226860"/>
            <a:ext cx="3950471" cy="296580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sultado de imagen para concreto"/>
          <p:cNvPicPr>
            <a:picLocks noChangeAspect="1" noChangeArrowheads="1"/>
          </p:cNvPicPr>
          <p:nvPr/>
        </p:nvPicPr>
        <p:blipFill rotWithShape="1">
          <a:blip r:embed="rId3">
            <a:extLst>
              <a:ext uri="{28A0092B-C50C-407E-A947-70E740481C1C}">
                <a14:useLocalDpi xmlns:a14="http://schemas.microsoft.com/office/drawing/2010/main" val="0"/>
              </a:ext>
            </a:extLst>
          </a:blip>
          <a:srcRect t="78612" b="-1"/>
          <a:stretch/>
        </p:blipFill>
        <p:spPr bwMode="auto">
          <a:xfrm>
            <a:off x="0" y="6356809"/>
            <a:ext cx="9144000" cy="489346"/>
          </a:xfrm>
          <a:prstGeom prst="rect">
            <a:avLst/>
          </a:prstGeom>
          <a:noFill/>
          <a:extLst>
            <a:ext uri="{909E8E84-426E-40DD-AFC4-6F175D3DCCD1}">
              <a14:hiddenFill xmlns:a14="http://schemas.microsoft.com/office/drawing/2010/main">
                <a:solidFill>
                  <a:srgbClr val="FFFFFF"/>
                </a:solidFill>
              </a14:hiddenFill>
            </a:ext>
          </a:extLst>
        </p:spPr>
      </p:pic>
      <p:sp>
        <p:nvSpPr>
          <p:cNvPr id="4" name="Flowchart: Punched Tape 5"/>
          <p:cNvSpPr/>
          <p:nvPr/>
        </p:nvSpPr>
        <p:spPr>
          <a:xfrm>
            <a:off x="0" y="6199904"/>
            <a:ext cx="9144000" cy="397733"/>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2548 h 11548"/>
              <a:gd name="connsiteX1" fmla="*/ 2500 w 10000"/>
              <a:gd name="connsiteY1" fmla="*/ 3548 h 11548"/>
              <a:gd name="connsiteX2" fmla="*/ 5701 w 10000"/>
              <a:gd name="connsiteY2" fmla="*/ 115 h 11548"/>
              <a:gd name="connsiteX3" fmla="*/ 7500 w 10000"/>
              <a:gd name="connsiteY3" fmla="*/ 1548 h 11548"/>
              <a:gd name="connsiteX4" fmla="*/ 10000 w 10000"/>
              <a:gd name="connsiteY4" fmla="*/ 2548 h 11548"/>
              <a:gd name="connsiteX5" fmla="*/ 10000 w 10000"/>
              <a:gd name="connsiteY5" fmla="*/ 10548 h 11548"/>
              <a:gd name="connsiteX6" fmla="*/ 7500 w 10000"/>
              <a:gd name="connsiteY6" fmla="*/ 9548 h 11548"/>
              <a:gd name="connsiteX7" fmla="*/ 5000 w 10000"/>
              <a:gd name="connsiteY7" fmla="*/ 10548 h 11548"/>
              <a:gd name="connsiteX8" fmla="*/ 2500 w 10000"/>
              <a:gd name="connsiteY8" fmla="*/ 11548 h 11548"/>
              <a:gd name="connsiteX9" fmla="*/ 0 w 10000"/>
              <a:gd name="connsiteY9" fmla="*/ 10548 h 11548"/>
              <a:gd name="connsiteX10" fmla="*/ 0 w 10000"/>
              <a:gd name="connsiteY10" fmla="*/ 2548 h 11548"/>
              <a:gd name="connsiteX0" fmla="*/ 0 w 10000"/>
              <a:gd name="connsiteY0" fmla="*/ 2706 h 11706"/>
              <a:gd name="connsiteX1" fmla="*/ 2500 w 10000"/>
              <a:gd name="connsiteY1" fmla="*/ 3706 h 11706"/>
              <a:gd name="connsiteX2" fmla="*/ 5701 w 10000"/>
              <a:gd name="connsiteY2" fmla="*/ 273 h 11706"/>
              <a:gd name="connsiteX3" fmla="*/ 8396 w 10000"/>
              <a:gd name="connsiteY3" fmla="*/ 490 h 11706"/>
              <a:gd name="connsiteX4" fmla="*/ 10000 w 10000"/>
              <a:gd name="connsiteY4" fmla="*/ 2706 h 11706"/>
              <a:gd name="connsiteX5" fmla="*/ 10000 w 10000"/>
              <a:gd name="connsiteY5" fmla="*/ 10706 h 11706"/>
              <a:gd name="connsiteX6" fmla="*/ 7500 w 10000"/>
              <a:gd name="connsiteY6" fmla="*/ 9706 h 11706"/>
              <a:gd name="connsiteX7" fmla="*/ 5000 w 10000"/>
              <a:gd name="connsiteY7" fmla="*/ 10706 h 11706"/>
              <a:gd name="connsiteX8" fmla="*/ 2500 w 10000"/>
              <a:gd name="connsiteY8" fmla="*/ 11706 h 11706"/>
              <a:gd name="connsiteX9" fmla="*/ 0 w 10000"/>
              <a:gd name="connsiteY9" fmla="*/ 10706 h 11706"/>
              <a:gd name="connsiteX10" fmla="*/ 0 w 10000"/>
              <a:gd name="connsiteY10" fmla="*/ 2706 h 11706"/>
              <a:gd name="connsiteX0" fmla="*/ 0 w 10000"/>
              <a:gd name="connsiteY0" fmla="*/ 2726 h 11726"/>
              <a:gd name="connsiteX1" fmla="*/ 2440 w 10000"/>
              <a:gd name="connsiteY1" fmla="*/ 3996 h 11726"/>
              <a:gd name="connsiteX2" fmla="*/ 5701 w 10000"/>
              <a:gd name="connsiteY2" fmla="*/ 293 h 11726"/>
              <a:gd name="connsiteX3" fmla="*/ 8396 w 10000"/>
              <a:gd name="connsiteY3" fmla="*/ 510 h 11726"/>
              <a:gd name="connsiteX4" fmla="*/ 10000 w 10000"/>
              <a:gd name="connsiteY4" fmla="*/ 2726 h 11726"/>
              <a:gd name="connsiteX5" fmla="*/ 10000 w 10000"/>
              <a:gd name="connsiteY5" fmla="*/ 10726 h 11726"/>
              <a:gd name="connsiteX6" fmla="*/ 7500 w 10000"/>
              <a:gd name="connsiteY6" fmla="*/ 9726 h 11726"/>
              <a:gd name="connsiteX7" fmla="*/ 5000 w 10000"/>
              <a:gd name="connsiteY7" fmla="*/ 10726 h 11726"/>
              <a:gd name="connsiteX8" fmla="*/ 2500 w 10000"/>
              <a:gd name="connsiteY8" fmla="*/ 11726 h 11726"/>
              <a:gd name="connsiteX9" fmla="*/ 0 w 10000"/>
              <a:gd name="connsiteY9" fmla="*/ 10726 h 11726"/>
              <a:gd name="connsiteX10" fmla="*/ 0 w 10000"/>
              <a:gd name="connsiteY10" fmla="*/ 2726 h 11726"/>
              <a:gd name="connsiteX0" fmla="*/ 0 w 10000"/>
              <a:gd name="connsiteY0" fmla="*/ 2726 h 11726"/>
              <a:gd name="connsiteX1" fmla="*/ 2440 w 10000"/>
              <a:gd name="connsiteY1" fmla="*/ 3996 h 11726"/>
              <a:gd name="connsiteX2" fmla="*/ 5701 w 10000"/>
              <a:gd name="connsiteY2" fmla="*/ 293 h 11726"/>
              <a:gd name="connsiteX3" fmla="*/ 8396 w 10000"/>
              <a:gd name="connsiteY3" fmla="*/ 510 h 11726"/>
              <a:gd name="connsiteX4" fmla="*/ 10000 w 10000"/>
              <a:gd name="connsiteY4" fmla="*/ 2726 h 11726"/>
              <a:gd name="connsiteX5" fmla="*/ 10000 w 10000"/>
              <a:gd name="connsiteY5" fmla="*/ 10726 h 11726"/>
              <a:gd name="connsiteX6" fmla="*/ 7500 w 10000"/>
              <a:gd name="connsiteY6" fmla="*/ 9726 h 11726"/>
              <a:gd name="connsiteX7" fmla="*/ 4537 w 10000"/>
              <a:gd name="connsiteY7" fmla="*/ 7951 h 11726"/>
              <a:gd name="connsiteX8" fmla="*/ 2500 w 10000"/>
              <a:gd name="connsiteY8" fmla="*/ 11726 h 11726"/>
              <a:gd name="connsiteX9" fmla="*/ 0 w 10000"/>
              <a:gd name="connsiteY9" fmla="*/ 10726 h 11726"/>
              <a:gd name="connsiteX10" fmla="*/ 0 w 10000"/>
              <a:gd name="connsiteY10" fmla="*/ 2726 h 11726"/>
              <a:gd name="connsiteX0" fmla="*/ 0 w 10000"/>
              <a:gd name="connsiteY0" fmla="*/ 2726 h 11726"/>
              <a:gd name="connsiteX1" fmla="*/ 2440 w 10000"/>
              <a:gd name="connsiteY1" fmla="*/ 3996 h 11726"/>
              <a:gd name="connsiteX2" fmla="*/ 5701 w 10000"/>
              <a:gd name="connsiteY2" fmla="*/ 293 h 11726"/>
              <a:gd name="connsiteX3" fmla="*/ 8396 w 10000"/>
              <a:gd name="connsiteY3" fmla="*/ 510 h 11726"/>
              <a:gd name="connsiteX4" fmla="*/ 10000 w 10000"/>
              <a:gd name="connsiteY4" fmla="*/ 2726 h 11726"/>
              <a:gd name="connsiteX5" fmla="*/ 10000 w 10000"/>
              <a:gd name="connsiteY5" fmla="*/ 10726 h 11726"/>
              <a:gd name="connsiteX6" fmla="*/ 7500 w 10000"/>
              <a:gd name="connsiteY6" fmla="*/ 4176 h 11726"/>
              <a:gd name="connsiteX7" fmla="*/ 4537 w 10000"/>
              <a:gd name="connsiteY7" fmla="*/ 7951 h 11726"/>
              <a:gd name="connsiteX8" fmla="*/ 2500 w 10000"/>
              <a:gd name="connsiteY8" fmla="*/ 11726 h 11726"/>
              <a:gd name="connsiteX9" fmla="*/ 0 w 10000"/>
              <a:gd name="connsiteY9" fmla="*/ 10726 h 11726"/>
              <a:gd name="connsiteX10" fmla="*/ 0 w 10000"/>
              <a:gd name="connsiteY10" fmla="*/ 2726 h 11726"/>
              <a:gd name="connsiteX0" fmla="*/ 0 w 10000"/>
              <a:gd name="connsiteY0" fmla="*/ 5909 h 14909"/>
              <a:gd name="connsiteX1" fmla="*/ 2440 w 10000"/>
              <a:gd name="connsiteY1" fmla="*/ 7179 h 14909"/>
              <a:gd name="connsiteX2" fmla="*/ 5701 w 10000"/>
              <a:gd name="connsiteY2" fmla="*/ 3476 h 14909"/>
              <a:gd name="connsiteX3" fmla="*/ 8396 w 10000"/>
              <a:gd name="connsiteY3" fmla="*/ 3693 h 14909"/>
              <a:gd name="connsiteX4" fmla="*/ 10000 w 10000"/>
              <a:gd name="connsiteY4" fmla="*/ 5909 h 14909"/>
              <a:gd name="connsiteX5" fmla="*/ 9866 w 10000"/>
              <a:gd name="connsiteY5" fmla="*/ 35 h 14909"/>
              <a:gd name="connsiteX6" fmla="*/ 7500 w 10000"/>
              <a:gd name="connsiteY6" fmla="*/ 7359 h 14909"/>
              <a:gd name="connsiteX7" fmla="*/ 4537 w 10000"/>
              <a:gd name="connsiteY7" fmla="*/ 11134 h 14909"/>
              <a:gd name="connsiteX8" fmla="*/ 2500 w 10000"/>
              <a:gd name="connsiteY8" fmla="*/ 14909 h 14909"/>
              <a:gd name="connsiteX9" fmla="*/ 0 w 10000"/>
              <a:gd name="connsiteY9" fmla="*/ 13909 h 14909"/>
              <a:gd name="connsiteX10" fmla="*/ 0 w 10000"/>
              <a:gd name="connsiteY10" fmla="*/ 5909 h 14909"/>
              <a:gd name="connsiteX0" fmla="*/ 0 w 10000"/>
              <a:gd name="connsiteY0" fmla="*/ 5909 h 14909"/>
              <a:gd name="connsiteX1" fmla="*/ 2440 w 10000"/>
              <a:gd name="connsiteY1" fmla="*/ 7179 h 14909"/>
              <a:gd name="connsiteX2" fmla="*/ 5701 w 10000"/>
              <a:gd name="connsiteY2" fmla="*/ 3476 h 14909"/>
              <a:gd name="connsiteX3" fmla="*/ 8396 w 10000"/>
              <a:gd name="connsiteY3" fmla="*/ 3693 h 14909"/>
              <a:gd name="connsiteX4" fmla="*/ 10000 w 10000"/>
              <a:gd name="connsiteY4" fmla="*/ 5909 h 14909"/>
              <a:gd name="connsiteX5" fmla="*/ 9881 w 10000"/>
              <a:gd name="connsiteY5" fmla="*/ 35 h 14909"/>
              <a:gd name="connsiteX6" fmla="*/ 7500 w 10000"/>
              <a:gd name="connsiteY6" fmla="*/ 7359 h 14909"/>
              <a:gd name="connsiteX7" fmla="*/ 4537 w 10000"/>
              <a:gd name="connsiteY7" fmla="*/ 11134 h 14909"/>
              <a:gd name="connsiteX8" fmla="*/ 2500 w 10000"/>
              <a:gd name="connsiteY8" fmla="*/ 14909 h 14909"/>
              <a:gd name="connsiteX9" fmla="*/ 0 w 10000"/>
              <a:gd name="connsiteY9" fmla="*/ 13909 h 14909"/>
              <a:gd name="connsiteX10" fmla="*/ 0 w 10000"/>
              <a:gd name="connsiteY10" fmla="*/ 5909 h 14909"/>
              <a:gd name="connsiteX0" fmla="*/ 0 w 10000"/>
              <a:gd name="connsiteY0" fmla="*/ 5909 h 14052"/>
              <a:gd name="connsiteX1" fmla="*/ 2440 w 10000"/>
              <a:gd name="connsiteY1" fmla="*/ 7179 h 14052"/>
              <a:gd name="connsiteX2" fmla="*/ 5701 w 10000"/>
              <a:gd name="connsiteY2" fmla="*/ 3476 h 14052"/>
              <a:gd name="connsiteX3" fmla="*/ 8396 w 10000"/>
              <a:gd name="connsiteY3" fmla="*/ 3693 h 14052"/>
              <a:gd name="connsiteX4" fmla="*/ 10000 w 10000"/>
              <a:gd name="connsiteY4" fmla="*/ 5909 h 14052"/>
              <a:gd name="connsiteX5" fmla="*/ 9881 w 10000"/>
              <a:gd name="connsiteY5" fmla="*/ 35 h 14052"/>
              <a:gd name="connsiteX6" fmla="*/ 7500 w 10000"/>
              <a:gd name="connsiteY6" fmla="*/ 7359 h 14052"/>
              <a:gd name="connsiteX7" fmla="*/ 4537 w 10000"/>
              <a:gd name="connsiteY7" fmla="*/ 11134 h 14052"/>
              <a:gd name="connsiteX8" fmla="*/ 2470 w 10000"/>
              <a:gd name="connsiteY8" fmla="*/ 13244 h 14052"/>
              <a:gd name="connsiteX9" fmla="*/ 0 w 10000"/>
              <a:gd name="connsiteY9" fmla="*/ 13909 h 14052"/>
              <a:gd name="connsiteX10" fmla="*/ 0 w 10000"/>
              <a:gd name="connsiteY10" fmla="*/ 5909 h 14052"/>
              <a:gd name="connsiteX0" fmla="*/ 0 w 10000"/>
              <a:gd name="connsiteY0" fmla="*/ 5909 h 17618"/>
              <a:gd name="connsiteX1" fmla="*/ 2440 w 10000"/>
              <a:gd name="connsiteY1" fmla="*/ 7179 h 17618"/>
              <a:gd name="connsiteX2" fmla="*/ 5701 w 10000"/>
              <a:gd name="connsiteY2" fmla="*/ 3476 h 17618"/>
              <a:gd name="connsiteX3" fmla="*/ 8396 w 10000"/>
              <a:gd name="connsiteY3" fmla="*/ 3693 h 17618"/>
              <a:gd name="connsiteX4" fmla="*/ 10000 w 10000"/>
              <a:gd name="connsiteY4" fmla="*/ 5909 h 17618"/>
              <a:gd name="connsiteX5" fmla="*/ 9881 w 10000"/>
              <a:gd name="connsiteY5" fmla="*/ 35 h 17618"/>
              <a:gd name="connsiteX6" fmla="*/ 7500 w 10000"/>
              <a:gd name="connsiteY6" fmla="*/ 7359 h 17618"/>
              <a:gd name="connsiteX7" fmla="*/ 4537 w 10000"/>
              <a:gd name="connsiteY7" fmla="*/ 11134 h 17618"/>
              <a:gd name="connsiteX8" fmla="*/ 2470 w 10000"/>
              <a:gd name="connsiteY8" fmla="*/ 13244 h 17618"/>
              <a:gd name="connsiteX9" fmla="*/ 0 w 10000"/>
              <a:gd name="connsiteY9" fmla="*/ 17575 h 17618"/>
              <a:gd name="connsiteX10" fmla="*/ 0 w 10000"/>
              <a:gd name="connsiteY10" fmla="*/ 5909 h 17618"/>
              <a:gd name="connsiteX0" fmla="*/ 0 w 10000"/>
              <a:gd name="connsiteY0" fmla="*/ 5909 h 17807"/>
              <a:gd name="connsiteX1" fmla="*/ 2440 w 10000"/>
              <a:gd name="connsiteY1" fmla="*/ 7179 h 17807"/>
              <a:gd name="connsiteX2" fmla="*/ 5701 w 10000"/>
              <a:gd name="connsiteY2" fmla="*/ 3476 h 17807"/>
              <a:gd name="connsiteX3" fmla="*/ 8396 w 10000"/>
              <a:gd name="connsiteY3" fmla="*/ 3693 h 17807"/>
              <a:gd name="connsiteX4" fmla="*/ 10000 w 10000"/>
              <a:gd name="connsiteY4" fmla="*/ 5909 h 17807"/>
              <a:gd name="connsiteX5" fmla="*/ 9881 w 10000"/>
              <a:gd name="connsiteY5" fmla="*/ 35 h 17807"/>
              <a:gd name="connsiteX6" fmla="*/ 7500 w 10000"/>
              <a:gd name="connsiteY6" fmla="*/ 7359 h 17807"/>
              <a:gd name="connsiteX7" fmla="*/ 4537 w 10000"/>
              <a:gd name="connsiteY7" fmla="*/ 11134 h 17807"/>
              <a:gd name="connsiteX8" fmla="*/ 2470 w 10000"/>
              <a:gd name="connsiteY8" fmla="*/ 17521 h 17807"/>
              <a:gd name="connsiteX9" fmla="*/ 0 w 10000"/>
              <a:gd name="connsiteY9" fmla="*/ 17575 h 17807"/>
              <a:gd name="connsiteX10" fmla="*/ 0 w 10000"/>
              <a:gd name="connsiteY10" fmla="*/ 5909 h 17807"/>
              <a:gd name="connsiteX0" fmla="*/ 0 w 10000"/>
              <a:gd name="connsiteY0" fmla="*/ 5913 h 17811"/>
              <a:gd name="connsiteX1" fmla="*/ 2440 w 10000"/>
              <a:gd name="connsiteY1" fmla="*/ 7183 h 17811"/>
              <a:gd name="connsiteX2" fmla="*/ 5701 w 10000"/>
              <a:gd name="connsiteY2" fmla="*/ 3480 h 17811"/>
              <a:gd name="connsiteX3" fmla="*/ 8396 w 10000"/>
              <a:gd name="connsiteY3" fmla="*/ 3697 h 17811"/>
              <a:gd name="connsiteX4" fmla="*/ 10000 w 10000"/>
              <a:gd name="connsiteY4" fmla="*/ 5913 h 17811"/>
              <a:gd name="connsiteX5" fmla="*/ 9881 w 10000"/>
              <a:gd name="connsiteY5" fmla="*/ 39 h 17811"/>
              <a:gd name="connsiteX6" fmla="*/ 7500 w 10000"/>
              <a:gd name="connsiteY6" fmla="*/ 7363 h 17811"/>
              <a:gd name="connsiteX7" fmla="*/ 4522 w 10000"/>
              <a:gd name="connsiteY7" fmla="*/ 14804 h 17811"/>
              <a:gd name="connsiteX8" fmla="*/ 2470 w 10000"/>
              <a:gd name="connsiteY8" fmla="*/ 17525 h 17811"/>
              <a:gd name="connsiteX9" fmla="*/ 0 w 10000"/>
              <a:gd name="connsiteY9" fmla="*/ 17579 h 17811"/>
              <a:gd name="connsiteX10" fmla="*/ 0 w 10000"/>
              <a:gd name="connsiteY10" fmla="*/ 5913 h 17811"/>
              <a:gd name="connsiteX0" fmla="*/ 0 w 10000"/>
              <a:gd name="connsiteY0" fmla="*/ 5907 h 17805"/>
              <a:gd name="connsiteX1" fmla="*/ 2440 w 10000"/>
              <a:gd name="connsiteY1" fmla="*/ 7177 h 17805"/>
              <a:gd name="connsiteX2" fmla="*/ 5701 w 10000"/>
              <a:gd name="connsiteY2" fmla="*/ 3474 h 17805"/>
              <a:gd name="connsiteX3" fmla="*/ 8396 w 10000"/>
              <a:gd name="connsiteY3" fmla="*/ 3691 h 17805"/>
              <a:gd name="connsiteX4" fmla="*/ 10000 w 10000"/>
              <a:gd name="connsiteY4" fmla="*/ 5907 h 17805"/>
              <a:gd name="connsiteX5" fmla="*/ 9881 w 10000"/>
              <a:gd name="connsiteY5" fmla="*/ 33 h 17805"/>
              <a:gd name="connsiteX6" fmla="*/ 7500 w 10000"/>
              <a:gd name="connsiteY6" fmla="*/ 8579 h 17805"/>
              <a:gd name="connsiteX7" fmla="*/ 4522 w 10000"/>
              <a:gd name="connsiteY7" fmla="*/ 14798 h 17805"/>
              <a:gd name="connsiteX8" fmla="*/ 2470 w 10000"/>
              <a:gd name="connsiteY8" fmla="*/ 17519 h 17805"/>
              <a:gd name="connsiteX9" fmla="*/ 0 w 10000"/>
              <a:gd name="connsiteY9" fmla="*/ 17573 h 17805"/>
              <a:gd name="connsiteX10" fmla="*/ 0 w 10000"/>
              <a:gd name="connsiteY10" fmla="*/ 5907 h 1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7805">
                <a:moveTo>
                  <a:pt x="0" y="5907"/>
                </a:moveTo>
                <a:cubicBezTo>
                  <a:pt x="0" y="6459"/>
                  <a:pt x="1490" y="7583"/>
                  <a:pt x="2440" y="7177"/>
                </a:cubicBezTo>
                <a:cubicBezTo>
                  <a:pt x="3390" y="6772"/>
                  <a:pt x="4708" y="4055"/>
                  <a:pt x="5701" y="3474"/>
                </a:cubicBezTo>
                <a:cubicBezTo>
                  <a:pt x="6694" y="2893"/>
                  <a:pt x="7680" y="3286"/>
                  <a:pt x="8396" y="3691"/>
                </a:cubicBezTo>
                <a:cubicBezTo>
                  <a:pt x="9112" y="4096"/>
                  <a:pt x="10000" y="5355"/>
                  <a:pt x="10000" y="5907"/>
                </a:cubicBezTo>
                <a:cubicBezTo>
                  <a:pt x="9955" y="3949"/>
                  <a:pt x="9926" y="1991"/>
                  <a:pt x="9881" y="33"/>
                </a:cubicBezTo>
                <a:cubicBezTo>
                  <a:pt x="9881" y="-519"/>
                  <a:pt x="8393" y="6118"/>
                  <a:pt x="7500" y="8579"/>
                </a:cubicBezTo>
                <a:cubicBezTo>
                  <a:pt x="6607" y="11040"/>
                  <a:pt x="5360" y="13308"/>
                  <a:pt x="4522" y="14798"/>
                </a:cubicBezTo>
                <a:cubicBezTo>
                  <a:pt x="3684" y="16288"/>
                  <a:pt x="3851" y="17519"/>
                  <a:pt x="2470" y="17519"/>
                </a:cubicBezTo>
                <a:cubicBezTo>
                  <a:pt x="1089" y="17519"/>
                  <a:pt x="0" y="18125"/>
                  <a:pt x="0" y="17573"/>
                </a:cubicBezTo>
                <a:lnTo>
                  <a:pt x="0" y="5907"/>
                </a:lnTo>
                <a:close/>
              </a:path>
            </a:pathLst>
          </a:cu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grpSp>
        <p:nvGrpSpPr>
          <p:cNvPr id="5" name="Group 4"/>
          <p:cNvGrpSpPr/>
          <p:nvPr/>
        </p:nvGrpSpPr>
        <p:grpSpPr>
          <a:xfrm>
            <a:off x="7405353" y="5294232"/>
            <a:ext cx="1521137" cy="1383463"/>
            <a:chOff x="7405353" y="5294232"/>
            <a:chExt cx="1521137" cy="1383463"/>
          </a:xfrm>
        </p:grpSpPr>
        <p:pic>
          <p:nvPicPr>
            <p:cNvPr id="6" name="Picture 5" descr="Resultado de imagen para construccion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5353" y="5294232"/>
              <a:ext cx="1521137" cy="13834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http://www.impac.com.mx/_img/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30316" y="5398176"/>
              <a:ext cx="240331" cy="228977"/>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4" descr="IMPAC® Gra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7590" y="1770837"/>
            <a:ext cx="2117949" cy="17108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esultado de imag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0771" y="3504795"/>
            <a:ext cx="5784581" cy="2333626"/>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p:cNvSpPr/>
          <p:nvPr/>
        </p:nvSpPr>
        <p:spPr>
          <a:xfrm>
            <a:off x="2863878" y="2118161"/>
            <a:ext cx="1653774" cy="4834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Picture 4" descr="IMPAC® Gra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99738" y="5040001"/>
            <a:ext cx="988398" cy="798420"/>
          </a:xfrm>
          <a:prstGeom prst="rect">
            <a:avLst/>
          </a:prstGeom>
          <a:noFill/>
          <a:extLst>
            <a:ext uri="{909E8E84-426E-40DD-AFC4-6F175D3DCCD1}">
              <a14:hiddenFill xmlns:a14="http://schemas.microsoft.com/office/drawing/2010/main">
                <a:solidFill>
                  <a:srgbClr val="FFFFFF"/>
                </a:solidFill>
              </a14:hiddenFill>
            </a:ext>
          </a:extLst>
        </p:spPr>
      </p:pic>
      <p:sp>
        <p:nvSpPr>
          <p:cNvPr id="12" name="Cross 11"/>
          <p:cNvSpPr/>
          <p:nvPr/>
        </p:nvSpPr>
        <p:spPr>
          <a:xfrm>
            <a:off x="5795493" y="5028112"/>
            <a:ext cx="326943" cy="370064"/>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TextBox 12"/>
          <p:cNvSpPr txBox="1"/>
          <p:nvPr/>
        </p:nvSpPr>
        <p:spPr>
          <a:xfrm>
            <a:off x="134949" y="245207"/>
            <a:ext cx="3844624" cy="1200329"/>
          </a:xfrm>
          <a:prstGeom prst="rect">
            <a:avLst/>
          </a:prstGeom>
          <a:noFill/>
        </p:spPr>
        <p:txBody>
          <a:bodyPr wrap="square" rtlCol="0">
            <a:spAutoFit/>
          </a:bodyPr>
          <a:lstStyle/>
          <a:p>
            <a:r>
              <a:rPr lang="es-MX" dirty="0" smtClean="0"/>
              <a:t>Ideal para construcciones constantes de agua, en estructuras ocultas o con material ferroso, reduce la capilaridad y permeabilidad.</a:t>
            </a:r>
            <a:endParaRPr lang="es-MX" dirty="0"/>
          </a:p>
        </p:txBody>
      </p:sp>
    </p:spTree>
    <p:extLst>
      <p:ext uri="{BB962C8B-B14F-4D97-AF65-F5344CB8AC3E}">
        <p14:creationId xmlns:p14="http://schemas.microsoft.com/office/powerpoint/2010/main" val="4025911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Resultado de imagen"/>
          <p:cNvPicPr>
            <a:picLocks noChangeAspect="1" noChangeArrowheads="1"/>
          </p:cNvPicPr>
          <p:nvPr/>
        </p:nvPicPr>
        <p:blipFill rotWithShape="1">
          <a:blip r:embed="rId2">
            <a:extLst>
              <a:ext uri="{28A0092B-C50C-407E-A947-70E740481C1C}">
                <a14:useLocalDpi xmlns:a14="http://schemas.microsoft.com/office/drawing/2010/main" val="0"/>
              </a:ext>
            </a:extLst>
          </a:blip>
          <a:srcRect b="13999"/>
          <a:stretch/>
        </p:blipFill>
        <p:spPr bwMode="auto">
          <a:xfrm>
            <a:off x="4494726" y="497903"/>
            <a:ext cx="4431763" cy="27328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esultado de imagen para concreto"/>
          <p:cNvPicPr>
            <a:picLocks noChangeAspect="1" noChangeArrowheads="1"/>
          </p:cNvPicPr>
          <p:nvPr/>
        </p:nvPicPr>
        <p:blipFill rotWithShape="1">
          <a:blip r:embed="rId3">
            <a:extLst>
              <a:ext uri="{28A0092B-C50C-407E-A947-70E740481C1C}">
                <a14:useLocalDpi xmlns:a14="http://schemas.microsoft.com/office/drawing/2010/main" val="0"/>
              </a:ext>
            </a:extLst>
          </a:blip>
          <a:srcRect t="78612" b="-1"/>
          <a:stretch/>
        </p:blipFill>
        <p:spPr bwMode="auto">
          <a:xfrm>
            <a:off x="0" y="6356809"/>
            <a:ext cx="9144000" cy="489346"/>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Punched Tape 5"/>
          <p:cNvSpPr/>
          <p:nvPr/>
        </p:nvSpPr>
        <p:spPr>
          <a:xfrm>
            <a:off x="0" y="6199904"/>
            <a:ext cx="9144000" cy="397733"/>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2548 h 11548"/>
              <a:gd name="connsiteX1" fmla="*/ 2500 w 10000"/>
              <a:gd name="connsiteY1" fmla="*/ 3548 h 11548"/>
              <a:gd name="connsiteX2" fmla="*/ 5701 w 10000"/>
              <a:gd name="connsiteY2" fmla="*/ 115 h 11548"/>
              <a:gd name="connsiteX3" fmla="*/ 7500 w 10000"/>
              <a:gd name="connsiteY3" fmla="*/ 1548 h 11548"/>
              <a:gd name="connsiteX4" fmla="*/ 10000 w 10000"/>
              <a:gd name="connsiteY4" fmla="*/ 2548 h 11548"/>
              <a:gd name="connsiteX5" fmla="*/ 10000 w 10000"/>
              <a:gd name="connsiteY5" fmla="*/ 10548 h 11548"/>
              <a:gd name="connsiteX6" fmla="*/ 7500 w 10000"/>
              <a:gd name="connsiteY6" fmla="*/ 9548 h 11548"/>
              <a:gd name="connsiteX7" fmla="*/ 5000 w 10000"/>
              <a:gd name="connsiteY7" fmla="*/ 10548 h 11548"/>
              <a:gd name="connsiteX8" fmla="*/ 2500 w 10000"/>
              <a:gd name="connsiteY8" fmla="*/ 11548 h 11548"/>
              <a:gd name="connsiteX9" fmla="*/ 0 w 10000"/>
              <a:gd name="connsiteY9" fmla="*/ 10548 h 11548"/>
              <a:gd name="connsiteX10" fmla="*/ 0 w 10000"/>
              <a:gd name="connsiteY10" fmla="*/ 2548 h 11548"/>
              <a:gd name="connsiteX0" fmla="*/ 0 w 10000"/>
              <a:gd name="connsiteY0" fmla="*/ 2706 h 11706"/>
              <a:gd name="connsiteX1" fmla="*/ 2500 w 10000"/>
              <a:gd name="connsiteY1" fmla="*/ 3706 h 11706"/>
              <a:gd name="connsiteX2" fmla="*/ 5701 w 10000"/>
              <a:gd name="connsiteY2" fmla="*/ 273 h 11706"/>
              <a:gd name="connsiteX3" fmla="*/ 8396 w 10000"/>
              <a:gd name="connsiteY3" fmla="*/ 490 h 11706"/>
              <a:gd name="connsiteX4" fmla="*/ 10000 w 10000"/>
              <a:gd name="connsiteY4" fmla="*/ 2706 h 11706"/>
              <a:gd name="connsiteX5" fmla="*/ 10000 w 10000"/>
              <a:gd name="connsiteY5" fmla="*/ 10706 h 11706"/>
              <a:gd name="connsiteX6" fmla="*/ 7500 w 10000"/>
              <a:gd name="connsiteY6" fmla="*/ 9706 h 11706"/>
              <a:gd name="connsiteX7" fmla="*/ 5000 w 10000"/>
              <a:gd name="connsiteY7" fmla="*/ 10706 h 11706"/>
              <a:gd name="connsiteX8" fmla="*/ 2500 w 10000"/>
              <a:gd name="connsiteY8" fmla="*/ 11706 h 11706"/>
              <a:gd name="connsiteX9" fmla="*/ 0 w 10000"/>
              <a:gd name="connsiteY9" fmla="*/ 10706 h 11706"/>
              <a:gd name="connsiteX10" fmla="*/ 0 w 10000"/>
              <a:gd name="connsiteY10" fmla="*/ 2706 h 11706"/>
              <a:gd name="connsiteX0" fmla="*/ 0 w 10000"/>
              <a:gd name="connsiteY0" fmla="*/ 2726 h 11726"/>
              <a:gd name="connsiteX1" fmla="*/ 2440 w 10000"/>
              <a:gd name="connsiteY1" fmla="*/ 3996 h 11726"/>
              <a:gd name="connsiteX2" fmla="*/ 5701 w 10000"/>
              <a:gd name="connsiteY2" fmla="*/ 293 h 11726"/>
              <a:gd name="connsiteX3" fmla="*/ 8396 w 10000"/>
              <a:gd name="connsiteY3" fmla="*/ 510 h 11726"/>
              <a:gd name="connsiteX4" fmla="*/ 10000 w 10000"/>
              <a:gd name="connsiteY4" fmla="*/ 2726 h 11726"/>
              <a:gd name="connsiteX5" fmla="*/ 10000 w 10000"/>
              <a:gd name="connsiteY5" fmla="*/ 10726 h 11726"/>
              <a:gd name="connsiteX6" fmla="*/ 7500 w 10000"/>
              <a:gd name="connsiteY6" fmla="*/ 9726 h 11726"/>
              <a:gd name="connsiteX7" fmla="*/ 5000 w 10000"/>
              <a:gd name="connsiteY7" fmla="*/ 10726 h 11726"/>
              <a:gd name="connsiteX8" fmla="*/ 2500 w 10000"/>
              <a:gd name="connsiteY8" fmla="*/ 11726 h 11726"/>
              <a:gd name="connsiteX9" fmla="*/ 0 w 10000"/>
              <a:gd name="connsiteY9" fmla="*/ 10726 h 11726"/>
              <a:gd name="connsiteX10" fmla="*/ 0 w 10000"/>
              <a:gd name="connsiteY10" fmla="*/ 2726 h 11726"/>
              <a:gd name="connsiteX0" fmla="*/ 0 w 10000"/>
              <a:gd name="connsiteY0" fmla="*/ 2726 h 11726"/>
              <a:gd name="connsiteX1" fmla="*/ 2440 w 10000"/>
              <a:gd name="connsiteY1" fmla="*/ 3996 h 11726"/>
              <a:gd name="connsiteX2" fmla="*/ 5701 w 10000"/>
              <a:gd name="connsiteY2" fmla="*/ 293 h 11726"/>
              <a:gd name="connsiteX3" fmla="*/ 8396 w 10000"/>
              <a:gd name="connsiteY3" fmla="*/ 510 h 11726"/>
              <a:gd name="connsiteX4" fmla="*/ 10000 w 10000"/>
              <a:gd name="connsiteY4" fmla="*/ 2726 h 11726"/>
              <a:gd name="connsiteX5" fmla="*/ 10000 w 10000"/>
              <a:gd name="connsiteY5" fmla="*/ 10726 h 11726"/>
              <a:gd name="connsiteX6" fmla="*/ 7500 w 10000"/>
              <a:gd name="connsiteY6" fmla="*/ 9726 h 11726"/>
              <a:gd name="connsiteX7" fmla="*/ 4537 w 10000"/>
              <a:gd name="connsiteY7" fmla="*/ 7951 h 11726"/>
              <a:gd name="connsiteX8" fmla="*/ 2500 w 10000"/>
              <a:gd name="connsiteY8" fmla="*/ 11726 h 11726"/>
              <a:gd name="connsiteX9" fmla="*/ 0 w 10000"/>
              <a:gd name="connsiteY9" fmla="*/ 10726 h 11726"/>
              <a:gd name="connsiteX10" fmla="*/ 0 w 10000"/>
              <a:gd name="connsiteY10" fmla="*/ 2726 h 11726"/>
              <a:gd name="connsiteX0" fmla="*/ 0 w 10000"/>
              <a:gd name="connsiteY0" fmla="*/ 2726 h 11726"/>
              <a:gd name="connsiteX1" fmla="*/ 2440 w 10000"/>
              <a:gd name="connsiteY1" fmla="*/ 3996 h 11726"/>
              <a:gd name="connsiteX2" fmla="*/ 5701 w 10000"/>
              <a:gd name="connsiteY2" fmla="*/ 293 h 11726"/>
              <a:gd name="connsiteX3" fmla="*/ 8396 w 10000"/>
              <a:gd name="connsiteY3" fmla="*/ 510 h 11726"/>
              <a:gd name="connsiteX4" fmla="*/ 10000 w 10000"/>
              <a:gd name="connsiteY4" fmla="*/ 2726 h 11726"/>
              <a:gd name="connsiteX5" fmla="*/ 10000 w 10000"/>
              <a:gd name="connsiteY5" fmla="*/ 10726 h 11726"/>
              <a:gd name="connsiteX6" fmla="*/ 7500 w 10000"/>
              <a:gd name="connsiteY6" fmla="*/ 4176 h 11726"/>
              <a:gd name="connsiteX7" fmla="*/ 4537 w 10000"/>
              <a:gd name="connsiteY7" fmla="*/ 7951 h 11726"/>
              <a:gd name="connsiteX8" fmla="*/ 2500 w 10000"/>
              <a:gd name="connsiteY8" fmla="*/ 11726 h 11726"/>
              <a:gd name="connsiteX9" fmla="*/ 0 w 10000"/>
              <a:gd name="connsiteY9" fmla="*/ 10726 h 11726"/>
              <a:gd name="connsiteX10" fmla="*/ 0 w 10000"/>
              <a:gd name="connsiteY10" fmla="*/ 2726 h 11726"/>
              <a:gd name="connsiteX0" fmla="*/ 0 w 10000"/>
              <a:gd name="connsiteY0" fmla="*/ 5909 h 14909"/>
              <a:gd name="connsiteX1" fmla="*/ 2440 w 10000"/>
              <a:gd name="connsiteY1" fmla="*/ 7179 h 14909"/>
              <a:gd name="connsiteX2" fmla="*/ 5701 w 10000"/>
              <a:gd name="connsiteY2" fmla="*/ 3476 h 14909"/>
              <a:gd name="connsiteX3" fmla="*/ 8396 w 10000"/>
              <a:gd name="connsiteY3" fmla="*/ 3693 h 14909"/>
              <a:gd name="connsiteX4" fmla="*/ 10000 w 10000"/>
              <a:gd name="connsiteY4" fmla="*/ 5909 h 14909"/>
              <a:gd name="connsiteX5" fmla="*/ 9866 w 10000"/>
              <a:gd name="connsiteY5" fmla="*/ 35 h 14909"/>
              <a:gd name="connsiteX6" fmla="*/ 7500 w 10000"/>
              <a:gd name="connsiteY6" fmla="*/ 7359 h 14909"/>
              <a:gd name="connsiteX7" fmla="*/ 4537 w 10000"/>
              <a:gd name="connsiteY7" fmla="*/ 11134 h 14909"/>
              <a:gd name="connsiteX8" fmla="*/ 2500 w 10000"/>
              <a:gd name="connsiteY8" fmla="*/ 14909 h 14909"/>
              <a:gd name="connsiteX9" fmla="*/ 0 w 10000"/>
              <a:gd name="connsiteY9" fmla="*/ 13909 h 14909"/>
              <a:gd name="connsiteX10" fmla="*/ 0 w 10000"/>
              <a:gd name="connsiteY10" fmla="*/ 5909 h 14909"/>
              <a:gd name="connsiteX0" fmla="*/ 0 w 10000"/>
              <a:gd name="connsiteY0" fmla="*/ 5909 h 14909"/>
              <a:gd name="connsiteX1" fmla="*/ 2440 w 10000"/>
              <a:gd name="connsiteY1" fmla="*/ 7179 h 14909"/>
              <a:gd name="connsiteX2" fmla="*/ 5701 w 10000"/>
              <a:gd name="connsiteY2" fmla="*/ 3476 h 14909"/>
              <a:gd name="connsiteX3" fmla="*/ 8396 w 10000"/>
              <a:gd name="connsiteY3" fmla="*/ 3693 h 14909"/>
              <a:gd name="connsiteX4" fmla="*/ 10000 w 10000"/>
              <a:gd name="connsiteY4" fmla="*/ 5909 h 14909"/>
              <a:gd name="connsiteX5" fmla="*/ 9881 w 10000"/>
              <a:gd name="connsiteY5" fmla="*/ 35 h 14909"/>
              <a:gd name="connsiteX6" fmla="*/ 7500 w 10000"/>
              <a:gd name="connsiteY6" fmla="*/ 7359 h 14909"/>
              <a:gd name="connsiteX7" fmla="*/ 4537 w 10000"/>
              <a:gd name="connsiteY7" fmla="*/ 11134 h 14909"/>
              <a:gd name="connsiteX8" fmla="*/ 2500 w 10000"/>
              <a:gd name="connsiteY8" fmla="*/ 14909 h 14909"/>
              <a:gd name="connsiteX9" fmla="*/ 0 w 10000"/>
              <a:gd name="connsiteY9" fmla="*/ 13909 h 14909"/>
              <a:gd name="connsiteX10" fmla="*/ 0 w 10000"/>
              <a:gd name="connsiteY10" fmla="*/ 5909 h 14909"/>
              <a:gd name="connsiteX0" fmla="*/ 0 w 10000"/>
              <a:gd name="connsiteY0" fmla="*/ 5909 h 14052"/>
              <a:gd name="connsiteX1" fmla="*/ 2440 w 10000"/>
              <a:gd name="connsiteY1" fmla="*/ 7179 h 14052"/>
              <a:gd name="connsiteX2" fmla="*/ 5701 w 10000"/>
              <a:gd name="connsiteY2" fmla="*/ 3476 h 14052"/>
              <a:gd name="connsiteX3" fmla="*/ 8396 w 10000"/>
              <a:gd name="connsiteY3" fmla="*/ 3693 h 14052"/>
              <a:gd name="connsiteX4" fmla="*/ 10000 w 10000"/>
              <a:gd name="connsiteY4" fmla="*/ 5909 h 14052"/>
              <a:gd name="connsiteX5" fmla="*/ 9881 w 10000"/>
              <a:gd name="connsiteY5" fmla="*/ 35 h 14052"/>
              <a:gd name="connsiteX6" fmla="*/ 7500 w 10000"/>
              <a:gd name="connsiteY6" fmla="*/ 7359 h 14052"/>
              <a:gd name="connsiteX7" fmla="*/ 4537 w 10000"/>
              <a:gd name="connsiteY7" fmla="*/ 11134 h 14052"/>
              <a:gd name="connsiteX8" fmla="*/ 2470 w 10000"/>
              <a:gd name="connsiteY8" fmla="*/ 13244 h 14052"/>
              <a:gd name="connsiteX9" fmla="*/ 0 w 10000"/>
              <a:gd name="connsiteY9" fmla="*/ 13909 h 14052"/>
              <a:gd name="connsiteX10" fmla="*/ 0 w 10000"/>
              <a:gd name="connsiteY10" fmla="*/ 5909 h 14052"/>
              <a:gd name="connsiteX0" fmla="*/ 0 w 10000"/>
              <a:gd name="connsiteY0" fmla="*/ 5909 h 17618"/>
              <a:gd name="connsiteX1" fmla="*/ 2440 w 10000"/>
              <a:gd name="connsiteY1" fmla="*/ 7179 h 17618"/>
              <a:gd name="connsiteX2" fmla="*/ 5701 w 10000"/>
              <a:gd name="connsiteY2" fmla="*/ 3476 h 17618"/>
              <a:gd name="connsiteX3" fmla="*/ 8396 w 10000"/>
              <a:gd name="connsiteY3" fmla="*/ 3693 h 17618"/>
              <a:gd name="connsiteX4" fmla="*/ 10000 w 10000"/>
              <a:gd name="connsiteY4" fmla="*/ 5909 h 17618"/>
              <a:gd name="connsiteX5" fmla="*/ 9881 w 10000"/>
              <a:gd name="connsiteY5" fmla="*/ 35 h 17618"/>
              <a:gd name="connsiteX6" fmla="*/ 7500 w 10000"/>
              <a:gd name="connsiteY6" fmla="*/ 7359 h 17618"/>
              <a:gd name="connsiteX7" fmla="*/ 4537 w 10000"/>
              <a:gd name="connsiteY7" fmla="*/ 11134 h 17618"/>
              <a:gd name="connsiteX8" fmla="*/ 2470 w 10000"/>
              <a:gd name="connsiteY8" fmla="*/ 13244 h 17618"/>
              <a:gd name="connsiteX9" fmla="*/ 0 w 10000"/>
              <a:gd name="connsiteY9" fmla="*/ 17575 h 17618"/>
              <a:gd name="connsiteX10" fmla="*/ 0 w 10000"/>
              <a:gd name="connsiteY10" fmla="*/ 5909 h 17618"/>
              <a:gd name="connsiteX0" fmla="*/ 0 w 10000"/>
              <a:gd name="connsiteY0" fmla="*/ 5909 h 17807"/>
              <a:gd name="connsiteX1" fmla="*/ 2440 w 10000"/>
              <a:gd name="connsiteY1" fmla="*/ 7179 h 17807"/>
              <a:gd name="connsiteX2" fmla="*/ 5701 w 10000"/>
              <a:gd name="connsiteY2" fmla="*/ 3476 h 17807"/>
              <a:gd name="connsiteX3" fmla="*/ 8396 w 10000"/>
              <a:gd name="connsiteY3" fmla="*/ 3693 h 17807"/>
              <a:gd name="connsiteX4" fmla="*/ 10000 w 10000"/>
              <a:gd name="connsiteY4" fmla="*/ 5909 h 17807"/>
              <a:gd name="connsiteX5" fmla="*/ 9881 w 10000"/>
              <a:gd name="connsiteY5" fmla="*/ 35 h 17807"/>
              <a:gd name="connsiteX6" fmla="*/ 7500 w 10000"/>
              <a:gd name="connsiteY6" fmla="*/ 7359 h 17807"/>
              <a:gd name="connsiteX7" fmla="*/ 4537 w 10000"/>
              <a:gd name="connsiteY7" fmla="*/ 11134 h 17807"/>
              <a:gd name="connsiteX8" fmla="*/ 2470 w 10000"/>
              <a:gd name="connsiteY8" fmla="*/ 17521 h 17807"/>
              <a:gd name="connsiteX9" fmla="*/ 0 w 10000"/>
              <a:gd name="connsiteY9" fmla="*/ 17575 h 17807"/>
              <a:gd name="connsiteX10" fmla="*/ 0 w 10000"/>
              <a:gd name="connsiteY10" fmla="*/ 5909 h 17807"/>
              <a:gd name="connsiteX0" fmla="*/ 0 w 10000"/>
              <a:gd name="connsiteY0" fmla="*/ 5913 h 17811"/>
              <a:gd name="connsiteX1" fmla="*/ 2440 w 10000"/>
              <a:gd name="connsiteY1" fmla="*/ 7183 h 17811"/>
              <a:gd name="connsiteX2" fmla="*/ 5701 w 10000"/>
              <a:gd name="connsiteY2" fmla="*/ 3480 h 17811"/>
              <a:gd name="connsiteX3" fmla="*/ 8396 w 10000"/>
              <a:gd name="connsiteY3" fmla="*/ 3697 h 17811"/>
              <a:gd name="connsiteX4" fmla="*/ 10000 w 10000"/>
              <a:gd name="connsiteY4" fmla="*/ 5913 h 17811"/>
              <a:gd name="connsiteX5" fmla="*/ 9881 w 10000"/>
              <a:gd name="connsiteY5" fmla="*/ 39 h 17811"/>
              <a:gd name="connsiteX6" fmla="*/ 7500 w 10000"/>
              <a:gd name="connsiteY6" fmla="*/ 7363 h 17811"/>
              <a:gd name="connsiteX7" fmla="*/ 4522 w 10000"/>
              <a:gd name="connsiteY7" fmla="*/ 14804 h 17811"/>
              <a:gd name="connsiteX8" fmla="*/ 2470 w 10000"/>
              <a:gd name="connsiteY8" fmla="*/ 17525 h 17811"/>
              <a:gd name="connsiteX9" fmla="*/ 0 w 10000"/>
              <a:gd name="connsiteY9" fmla="*/ 17579 h 17811"/>
              <a:gd name="connsiteX10" fmla="*/ 0 w 10000"/>
              <a:gd name="connsiteY10" fmla="*/ 5913 h 17811"/>
              <a:gd name="connsiteX0" fmla="*/ 0 w 10000"/>
              <a:gd name="connsiteY0" fmla="*/ 5907 h 17805"/>
              <a:gd name="connsiteX1" fmla="*/ 2440 w 10000"/>
              <a:gd name="connsiteY1" fmla="*/ 7177 h 17805"/>
              <a:gd name="connsiteX2" fmla="*/ 5701 w 10000"/>
              <a:gd name="connsiteY2" fmla="*/ 3474 h 17805"/>
              <a:gd name="connsiteX3" fmla="*/ 8396 w 10000"/>
              <a:gd name="connsiteY3" fmla="*/ 3691 h 17805"/>
              <a:gd name="connsiteX4" fmla="*/ 10000 w 10000"/>
              <a:gd name="connsiteY4" fmla="*/ 5907 h 17805"/>
              <a:gd name="connsiteX5" fmla="*/ 9881 w 10000"/>
              <a:gd name="connsiteY5" fmla="*/ 33 h 17805"/>
              <a:gd name="connsiteX6" fmla="*/ 7500 w 10000"/>
              <a:gd name="connsiteY6" fmla="*/ 8579 h 17805"/>
              <a:gd name="connsiteX7" fmla="*/ 4522 w 10000"/>
              <a:gd name="connsiteY7" fmla="*/ 14798 h 17805"/>
              <a:gd name="connsiteX8" fmla="*/ 2470 w 10000"/>
              <a:gd name="connsiteY8" fmla="*/ 17519 h 17805"/>
              <a:gd name="connsiteX9" fmla="*/ 0 w 10000"/>
              <a:gd name="connsiteY9" fmla="*/ 17573 h 17805"/>
              <a:gd name="connsiteX10" fmla="*/ 0 w 10000"/>
              <a:gd name="connsiteY10" fmla="*/ 5907 h 1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7805">
                <a:moveTo>
                  <a:pt x="0" y="5907"/>
                </a:moveTo>
                <a:cubicBezTo>
                  <a:pt x="0" y="6459"/>
                  <a:pt x="1490" y="7583"/>
                  <a:pt x="2440" y="7177"/>
                </a:cubicBezTo>
                <a:cubicBezTo>
                  <a:pt x="3390" y="6772"/>
                  <a:pt x="4708" y="4055"/>
                  <a:pt x="5701" y="3474"/>
                </a:cubicBezTo>
                <a:cubicBezTo>
                  <a:pt x="6694" y="2893"/>
                  <a:pt x="7680" y="3286"/>
                  <a:pt x="8396" y="3691"/>
                </a:cubicBezTo>
                <a:cubicBezTo>
                  <a:pt x="9112" y="4096"/>
                  <a:pt x="10000" y="5355"/>
                  <a:pt x="10000" y="5907"/>
                </a:cubicBezTo>
                <a:cubicBezTo>
                  <a:pt x="9955" y="3949"/>
                  <a:pt x="9926" y="1991"/>
                  <a:pt x="9881" y="33"/>
                </a:cubicBezTo>
                <a:cubicBezTo>
                  <a:pt x="9881" y="-519"/>
                  <a:pt x="8393" y="6118"/>
                  <a:pt x="7500" y="8579"/>
                </a:cubicBezTo>
                <a:cubicBezTo>
                  <a:pt x="6607" y="11040"/>
                  <a:pt x="5360" y="13308"/>
                  <a:pt x="4522" y="14798"/>
                </a:cubicBezTo>
                <a:cubicBezTo>
                  <a:pt x="3684" y="16288"/>
                  <a:pt x="3851" y="17519"/>
                  <a:pt x="2470" y="17519"/>
                </a:cubicBezTo>
                <a:cubicBezTo>
                  <a:pt x="1089" y="17519"/>
                  <a:pt x="0" y="18125"/>
                  <a:pt x="0" y="17573"/>
                </a:cubicBezTo>
                <a:lnTo>
                  <a:pt x="0" y="5907"/>
                </a:lnTo>
                <a:close/>
              </a:path>
            </a:pathLst>
          </a:cu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grpSp>
        <p:nvGrpSpPr>
          <p:cNvPr id="6" name="Group 5"/>
          <p:cNvGrpSpPr/>
          <p:nvPr/>
        </p:nvGrpSpPr>
        <p:grpSpPr>
          <a:xfrm>
            <a:off x="7405353" y="5294232"/>
            <a:ext cx="1521137" cy="1383463"/>
            <a:chOff x="7405353" y="5294232"/>
            <a:chExt cx="1521137" cy="1383463"/>
          </a:xfrm>
        </p:grpSpPr>
        <p:pic>
          <p:nvPicPr>
            <p:cNvPr id="7" name="Picture 6" descr="Resultado de imagen para construccion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5353" y="5294232"/>
              <a:ext cx="1521137" cy="13834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descr="http://www.impac.com.mx/_img/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30316" y="5398176"/>
              <a:ext cx="240331" cy="228977"/>
            </a:xfrm>
            <a:prstGeom prst="rect">
              <a:avLst/>
            </a:prstGeom>
            <a:noFill/>
            <a:extLst>
              <a:ext uri="{909E8E84-426E-40DD-AFC4-6F175D3DCCD1}">
                <a14:hiddenFill xmlns:a14="http://schemas.microsoft.com/office/drawing/2010/main">
                  <a:solidFill>
                    <a:srgbClr val="FFFFFF"/>
                  </a:solidFill>
                </a14:hiddenFill>
              </a:ext>
            </a:extLst>
          </p:spPr>
        </p:pic>
      </p:grpSp>
      <p:pic>
        <p:nvPicPr>
          <p:cNvPr id="6148" name="Picture 4" descr="Resultado de imagen para grout prueba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3372" y="3894391"/>
            <a:ext cx="6982709" cy="189733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Resultado de imagen para grout pruebas"/>
          <p:cNvPicPr>
            <a:picLocks noChangeAspect="1" noChangeArrowheads="1"/>
          </p:cNvPicPr>
          <p:nvPr/>
        </p:nvPicPr>
        <p:blipFill rotWithShape="1">
          <a:blip r:embed="rId7">
            <a:extLst>
              <a:ext uri="{28A0092B-C50C-407E-A947-70E740481C1C}">
                <a14:useLocalDpi xmlns:a14="http://schemas.microsoft.com/office/drawing/2010/main" val="0"/>
              </a:ext>
            </a:extLst>
          </a:blip>
          <a:srcRect b="19009"/>
          <a:stretch/>
        </p:blipFill>
        <p:spPr bwMode="auto">
          <a:xfrm>
            <a:off x="595535" y="503659"/>
            <a:ext cx="3367143" cy="272710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Resultado de imagen para impac grou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84867" y="1324491"/>
            <a:ext cx="4025855" cy="32522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019999" y="3170354"/>
            <a:ext cx="4180055" cy="369332"/>
          </a:xfrm>
          <a:prstGeom prst="rect">
            <a:avLst/>
          </a:prstGeom>
          <a:noFill/>
        </p:spPr>
        <p:txBody>
          <a:bodyPr wrap="none" rtlCol="0">
            <a:spAutoFit/>
          </a:bodyPr>
          <a:lstStyle/>
          <a:p>
            <a:r>
              <a:rPr lang="es-MX" dirty="0" smtClean="0"/>
              <a:t>Ejemplo de punto de ruptura del concreto.</a:t>
            </a:r>
            <a:endParaRPr lang="es-MX" dirty="0"/>
          </a:p>
        </p:txBody>
      </p:sp>
    </p:spTree>
    <p:extLst>
      <p:ext uri="{BB962C8B-B14F-4D97-AF65-F5344CB8AC3E}">
        <p14:creationId xmlns:p14="http://schemas.microsoft.com/office/powerpoint/2010/main" val="3879863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1325</TotalTime>
  <Words>810</Words>
  <Application>Microsoft Office PowerPoint</Application>
  <PresentationFormat>On-screen Show (4:3)</PresentationFormat>
  <Paragraphs>70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107</cp:revision>
  <dcterms:created xsi:type="dcterms:W3CDTF">2016-10-13T23:04:06Z</dcterms:created>
  <dcterms:modified xsi:type="dcterms:W3CDTF">2016-11-08T16:59:17Z</dcterms:modified>
</cp:coreProperties>
</file>