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92" r:id="rId4"/>
    <p:sldId id="293" r:id="rId5"/>
    <p:sldId id="294" r:id="rId6"/>
    <p:sldId id="290" r:id="rId7"/>
    <p:sldId id="287" r:id="rId8"/>
    <p:sldId id="288" r:id="rId9"/>
    <p:sldId id="272" r:id="rId10"/>
    <p:sldId id="273" r:id="rId11"/>
    <p:sldId id="285" r:id="rId12"/>
    <p:sldId id="274" r:id="rId13"/>
    <p:sldId id="275" r:id="rId14"/>
    <p:sldId id="281" r:id="rId15"/>
    <p:sldId id="282" r:id="rId16"/>
    <p:sldId id="277" r:id="rId17"/>
    <p:sldId id="279" r:id="rId18"/>
    <p:sldId id="276" r:id="rId19"/>
    <p:sldId id="258" r:id="rId20"/>
    <p:sldId id="259" r:id="rId21"/>
    <p:sldId id="260" r:id="rId22"/>
    <p:sldId id="268" r:id="rId23"/>
    <p:sldId id="269" r:id="rId24"/>
    <p:sldId id="271" r:id="rId25"/>
    <p:sldId id="261" r:id="rId26"/>
    <p:sldId id="265" r:id="rId27"/>
    <p:sldId id="266" r:id="rId28"/>
    <p:sldId id="267" r:id="rId29"/>
    <p:sldId id="262" r:id="rId30"/>
    <p:sldId id="263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40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334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903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8398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415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849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238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320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380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1820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736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A214-82DA-401D-8C1B-B17EDDA2D817}" type="datetimeFigureOut">
              <a:rPr lang="es-MX" smtClean="0"/>
              <a:t>31/08/2018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B79C-880B-43E9-9FCC-97071AA56D8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598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0962" name="Picture 2" descr="Resultado de imagen para ingeni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impac.com.mx/_img/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" b="6988"/>
          <a:stretch/>
        </p:blipFill>
        <p:spPr bwMode="auto">
          <a:xfrm>
            <a:off x="-396552" y="5062872"/>
            <a:ext cx="2051720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16310" y="5858108"/>
            <a:ext cx="73213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Carpeta de ejemplos de aplicación de productos</a:t>
            </a:r>
            <a:endParaRPr lang="es-ES" sz="28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3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16" y="404664"/>
            <a:ext cx="3904456" cy="56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25734"/>
          <a:stretch/>
        </p:blipFill>
        <p:spPr bwMode="auto">
          <a:xfrm>
            <a:off x="851098" y="389837"/>
            <a:ext cx="406972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WR-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57" y="3248981"/>
            <a:ext cx="4076644" cy="32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5" y="1"/>
            <a:ext cx="9149466" cy="66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49" y="4052397"/>
            <a:ext cx="3239649" cy="26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07917"/>
            <a:ext cx="3287772" cy="26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® WR-7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10136"/>
            <a:ext cx="3291965" cy="26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5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n para GRIETAS EN LA AZOT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3"/>
          <a:stretch/>
        </p:blipFill>
        <p:spPr bwMode="auto">
          <a:xfrm rot="16200000">
            <a:off x="1276215" y="-1281682"/>
            <a:ext cx="6586105" cy="91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49" y="4042701"/>
            <a:ext cx="3239649" cy="26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G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998221"/>
            <a:ext cx="3287772" cy="26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PAC® WR-7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77256"/>
            <a:ext cx="3291965" cy="26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PAC® Fix’n Se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26830"/>
            <a:ext cx="2016224" cy="157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PAC PATCH®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50" y="4544369"/>
            <a:ext cx="2630616" cy="21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Fix’n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10" y="4990868"/>
            <a:ext cx="2275802" cy="17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 PATCH®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99" y="4414804"/>
            <a:ext cx="2969293" cy="23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PAC® 5000 Fibratad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/>
          <a:stretch/>
        </p:blipFill>
        <p:spPr bwMode="auto">
          <a:xfrm>
            <a:off x="90152" y="4149080"/>
            <a:ext cx="3066937" cy="26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n para IMPERMEABILIZAR JARDINE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0"/>
            <a:ext cx="9149466" cy="65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Fix’n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10" y="4990868"/>
            <a:ext cx="2275802" cy="17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PAC PATCH®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99" y="4414804"/>
            <a:ext cx="2969293" cy="23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PAC® 5000 Fibratad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/>
          <a:stretch/>
        </p:blipFill>
        <p:spPr bwMode="auto">
          <a:xfrm>
            <a:off x="90152" y="4149080"/>
            <a:ext cx="3066937" cy="26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4"/>
          <a:stretch/>
        </p:blipFill>
        <p:spPr bwMode="auto">
          <a:xfrm>
            <a:off x="0" y="-9997"/>
            <a:ext cx="9144000" cy="636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20484" name="Picture 4" descr="IMPAC® Wet &amp; D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4031"/>
            <a:ext cx="2227903" cy="179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WR-5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149080"/>
            <a:ext cx="2910799" cy="22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PAC® Saf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57" y="4365104"/>
            <a:ext cx="258565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PAC® Clea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05470" y="4077072"/>
            <a:ext cx="1214962" cy="19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para IMPERMEABILIZAR JARDINER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r="10893"/>
          <a:stretch/>
        </p:blipFill>
        <p:spPr bwMode="auto">
          <a:xfrm>
            <a:off x="0" y="0"/>
            <a:ext cx="9144000" cy="651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IMPERMEABILIZAR JARDINE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636913" cy="263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8" name="Picture 2" descr="http://www.impac.com.mx/_img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PAC® Wet &amp; D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6249"/>
            <a:ext cx="2584285" cy="2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Saf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74" y="4391104"/>
            <a:ext cx="2999262" cy="24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0"/>
            <a:ext cx="9144000" cy="65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-27384"/>
            <a:ext cx="4514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Fix’n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32927"/>
            <a:ext cx="2606943" cy="20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 PATCH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93" y="4065799"/>
            <a:ext cx="3401341" cy="27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PAC® Banda Tapagoter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61" y="4029927"/>
            <a:ext cx="3420515" cy="27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PAC® Parches Tapagoter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03475"/>
            <a:ext cx="2736304" cy="22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0"/>
            <a:ext cx="9132183" cy="63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Fix’n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32927"/>
            <a:ext cx="2606943" cy="20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 PATCH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93" y="4065799"/>
            <a:ext cx="3401341" cy="27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et &amp; D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61631"/>
            <a:ext cx="2664296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8"/>
            <a:ext cx="9142295" cy="64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Fix’n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32927"/>
            <a:ext cx="2606943" cy="20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 PATCH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93" y="4065799"/>
            <a:ext cx="3401341" cy="27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et &amp; D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61631"/>
            <a:ext cx="2664296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19083"/>
            <a:ext cx="9149466" cy="643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996952"/>
            <a:ext cx="4484708" cy="36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5" y="0"/>
            <a:ext cx="9149466" cy="64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Banda Tapagoter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75892" cy="3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Wet &amp; D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3209777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9"/>
          <a:stretch/>
        </p:blipFill>
        <p:spPr bwMode="auto">
          <a:xfrm>
            <a:off x="0" y="15616"/>
            <a:ext cx="9144000" cy="65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Saf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91104"/>
            <a:ext cx="2999262" cy="24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® WR-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72" y="4149080"/>
            <a:ext cx="32982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GRIETAS EN LA AZOT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1521"/>
            <a:ext cx="9149465" cy="637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755379"/>
            <a:ext cx="3600400" cy="290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PAC® Bo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26075"/>
            <a:ext cx="2592288" cy="20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75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3573016"/>
            <a:ext cx="4164170" cy="32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3016"/>
            <a:ext cx="4104456" cy="31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9"/>
            <a:ext cx="9144000" cy="64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3573016"/>
            <a:ext cx="4164170" cy="32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3016"/>
            <a:ext cx="4104456" cy="31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® Bo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3046259" cy="24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GRIETAS EN LA AZO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6351"/>
            <a:ext cx="9149467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® WR-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72" y="4149080"/>
            <a:ext cx="32982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® Bo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3046259" cy="24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GRIETAS EN LA AZO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" y="0"/>
            <a:ext cx="9136123" cy="63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3789040"/>
            <a:ext cx="3884798" cy="30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Fix’n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61" y="4732927"/>
            <a:ext cx="2606943" cy="20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 PATCH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65799"/>
            <a:ext cx="3401341" cy="27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PAC® Wet &amp; D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21" y="4661631"/>
            <a:ext cx="2664296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GRIETAS EN LA AZO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et &amp; D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41207"/>
            <a:ext cx="2664296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-4765"/>
            <a:ext cx="9131816" cy="63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WR-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79" y="4182143"/>
            <a:ext cx="3376419" cy="2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et &amp; D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41207"/>
            <a:ext cx="2664296" cy="21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" y="16024"/>
            <a:ext cx="9135100" cy="64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70148"/>
            <a:ext cx="3960440" cy="31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IMPAC® Bo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93096"/>
            <a:ext cx="285313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GRIETAS EN LA AZOT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1"/>
            <a:ext cx="9162494" cy="66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965902"/>
            <a:ext cx="3600400" cy="28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PAC® Bo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25157"/>
            <a:ext cx="2778778" cy="22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PAC® WR-7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338437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PAC® WR-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3937212"/>
            <a:ext cx="3528392" cy="27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0"/>
            <a:ext cx="914946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76816"/>
            <a:ext cx="4536504" cy="36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b="13068"/>
          <a:stretch/>
        </p:blipFill>
        <p:spPr bwMode="auto">
          <a:xfrm>
            <a:off x="0" y="1"/>
            <a:ext cx="91440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® G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3" y="3716658"/>
            <a:ext cx="3744416" cy="30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esultado de imagen para LOSA DE CE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52782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066"/>
            <a:ext cx="452782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PAC® Bo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85313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Gr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16776"/>
            <a:ext cx="4536504" cy="36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MPAC® WR-5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3140657" cy="253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n para LOSA DE CE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PAC® Bo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56" y="4651177"/>
            <a:ext cx="2076437" cy="16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PAC® Gr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8" y="4149080"/>
            <a:ext cx="276339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R-5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46520"/>
            <a:ext cx="1913120" cy="15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30724" name="Picture 4" descr="IMPAC® Cle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955880"/>
            <a:ext cx="4536504" cy="36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95" y="3140968"/>
            <a:ext cx="4659533" cy="3110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10" y="260648"/>
            <a:ext cx="4659533" cy="2695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" y="1"/>
            <a:ext cx="9149466" cy="66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" y="6381328"/>
            <a:ext cx="9149466" cy="476672"/>
          </a:xfrm>
          <a:prstGeom prst="rect">
            <a:avLst/>
          </a:prstGeom>
        </p:spPr>
      </p:pic>
      <p:pic>
        <p:nvPicPr>
          <p:cNvPr id="4" name="Picture 2" descr="http://www.impac.com.mx/_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37" y="5845350"/>
            <a:ext cx="1062863" cy="101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PAC® Sa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93" y="3187596"/>
            <a:ext cx="4487666" cy="36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PAC® WR-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12976"/>
            <a:ext cx="4286334" cy="34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PAC® WR-5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65" y="3212977"/>
            <a:ext cx="4250264" cy="343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7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</Words>
  <Application>Microsoft Office PowerPoint</Application>
  <PresentationFormat>Presentación en pantalla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</dc:creator>
  <cp:lastModifiedBy>Javi</cp:lastModifiedBy>
  <cp:revision>13</cp:revision>
  <dcterms:created xsi:type="dcterms:W3CDTF">2017-11-16T18:31:17Z</dcterms:created>
  <dcterms:modified xsi:type="dcterms:W3CDTF">2018-08-31T14:41:36Z</dcterms:modified>
</cp:coreProperties>
</file>